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C4F95B-1FAF-4FDC-940E-25E99FE5B669}" type="datetimeFigureOut">
              <a:rPr lang="en-AU" smtClean="0"/>
              <a:t>13/12/2012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8C7ECBB-1840-494B-BEB7-33C06C4C8DB5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WELCOME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604867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80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WELCOME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Anne Johnson</dc:creator>
  <cp:lastModifiedBy>Anne Johnson</cp:lastModifiedBy>
  <cp:revision>1</cp:revision>
  <dcterms:created xsi:type="dcterms:W3CDTF">2012-12-12T22:10:18Z</dcterms:created>
  <dcterms:modified xsi:type="dcterms:W3CDTF">2012-12-12T22:13:37Z</dcterms:modified>
</cp:coreProperties>
</file>