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3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4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61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7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7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69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4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9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1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0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5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4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4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60451"/>
            <a:ext cx="8654603" cy="6406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8223" y="726411"/>
            <a:ext cx="8851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DEC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7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56" y="4056845"/>
            <a:ext cx="8654603" cy="369332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Christmas family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kicks off on December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7th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you're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invited.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095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9</TotalTime>
  <Words>17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Corbel</vt:lpstr>
      <vt:lpstr>Depth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1</cp:revision>
  <dcterms:created xsi:type="dcterms:W3CDTF">2014-11-07T05:12:02Z</dcterms:created>
  <dcterms:modified xsi:type="dcterms:W3CDTF">2014-11-07T05:21:19Z</dcterms:modified>
</cp:coreProperties>
</file>