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689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83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870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720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01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96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33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431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86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5105400"/>
            <a:ext cx="8417859" cy="17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9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0150258-A922-460F-8A2A-F9C3AF9F2C4F}" type="datetimeFigureOut">
              <a:rPr lang="en-AU" smtClean="0"/>
              <a:t>20/04/2015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FCF0DFEE-CE5A-4B7F-AB47-047C50C531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67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2"/>
          <a:stretch/>
        </p:blipFill>
        <p:spPr>
          <a:xfrm>
            <a:off x="-1" y="0"/>
            <a:ext cx="9144001" cy="6867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50"/>
            <a:ext cx="9144000" cy="65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3665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123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Schoolbook</vt:lpstr>
      <vt:lpstr>Wingdings 2</vt:lpstr>
      <vt:lpstr>View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Johnson</dc:creator>
  <cp:lastModifiedBy>Anne Johnson</cp:lastModifiedBy>
  <cp:revision>7</cp:revision>
  <dcterms:created xsi:type="dcterms:W3CDTF">2015-04-20T02:08:07Z</dcterms:created>
  <dcterms:modified xsi:type="dcterms:W3CDTF">2015-04-20T04:11:18Z</dcterms:modified>
</cp:coreProperties>
</file>