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68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3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7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20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0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9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33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3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8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105400"/>
            <a:ext cx="841785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9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6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 t="6230" r="965" b="11134"/>
          <a:stretch/>
        </p:blipFill>
        <p:spPr>
          <a:xfrm>
            <a:off x="317963" y="0"/>
            <a:ext cx="85212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5" y="553792"/>
            <a:ext cx="8142809" cy="6107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2566" flipH="1" flipV="1">
            <a:off x="656610" y="406117"/>
            <a:ext cx="397670" cy="1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1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164">
            <a:off x="2916786" y="4376612"/>
            <a:ext cx="1137074" cy="9738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2849218"/>
            <a:ext cx="3048000" cy="2014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651270" y="2975172"/>
            <a:ext cx="287380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family buffet breakfast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erved: 7:45-9:00am</a:t>
            </a:r>
          </a:p>
          <a:p>
            <a:pPr algn="ctr"/>
            <a:endParaRPr lang="en-A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worship service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gift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1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789">
            <a:off x="82733" y="1327990"/>
            <a:ext cx="1137074" cy="973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" y="4333387"/>
            <a:ext cx="1960759" cy="19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33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118</TotalTime>
  <Words>12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Schoolbook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6</cp:revision>
  <dcterms:created xsi:type="dcterms:W3CDTF">2015-04-20T02:08:07Z</dcterms:created>
  <dcterms:modified xsi:type="dcterms:W3CDTF">2015-04-20T04:06:48Z</dcterms:modified>
</cp:coreProperties>
</file>