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7B3"/>
    <a:srgbClr val="F7F4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ACC8-36FE-4103-9D24-278B8D304FC2}" type="datetimeFigureOut">
              <a:rPr lang="en-AU" smtClean="0"/>
              <a:t>21/04/2015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1D4E-6EB4-479F-95C4-5DD18AFC73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2283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ACC8-36FE-4103-9D24-278B8D304FC2}" type="datetimeFigureOut">
              <a:rPr lang="en-AU" smtClean="0"/>
              <a:t>21/04/2015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1D4E-6EB4-479F-95C4-5DD18AFC73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500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ACC8-36FE-4103-9D24-278B8D304FC2}" type="datetimeFigureOut">
              <a:rPr lang="en-AU" smtClean="0"/>
              <a:t>21/04/2015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1D4E-6EB4-479F-95C4-5DD18AFC73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868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ACC8-36FE-4103-9D24-278B8D304FC2}" type="datetimeFigureOut">
              <a:rPr lang="en-AU" smtClean="0"/>
              <a:t>21/04/2015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1D4E-6EB4-479F-95C4-5DD18AFC73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185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ACC8-36FE-4103-9D24-278B8D304FC2}" type="datetimeFigureOut">
              <a:rPr lang="en-AU" smtClean="0"/>
              <a:t>21/04/2015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1D4E-6EB4-479F-95C4-5DD18AFC73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9206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ACC8-36FE-4103-9D24-278B8D304FC2}" type="datetimeFigureOut">
              <a:rPr lang="en-AU" smtClean="0"/>
              <a:t>21/04/2015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1D4E-6EB4-479F-95C4-5DD18AFC73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135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ACC8-36FE-4103-9D24-278B8D304FC2}" type="datetimeFigureOut">
              <a:rPr lang="en-AU" smtClean="0"/>
              <a:t>21/04/2015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1D4E-6EB4-479F-95C4-5DD18AFC73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8669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ACC8-36FE-4103-9D24-278B8D304FC2}" type="datetimeFigureOut">
              <a:rPr lang="en-AU" smtClean="0"/>
              <a:t>21/04/2015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1D4E-6EB4-479F-95C4-5DD18AFC73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066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ACC8-36FE-4103-9D24-278B8D304FC2}" type="datetimeFigureOut">
              <a:rPr lang="en-AU" smtClean="0"/>
              <a:t>21/04/2015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1D4E-6EB4-479F-95C4-5DD18AFC73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048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ACC8-36FE-4103-9D24-278B8D304FC2}" type="datetimeFigureOut">
              <a:rPr lang="en-AU" smtClean="0"/>
              <a:t>21/04/2015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1D4E-6EB4-479F-95C4-5DD18AFC73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258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ACC8-36FE-4103-9D24-278B8D304FC2}" type="datetimeFigureOut">
              <a:rPr lang="en-AU" smtClean="0"/>
              <a:t>21/04/2015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1D4E-6EB4-479F-95C4-5DD18AFC73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238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AACC8-36FE-4103-9D24-278B8D304FC2}" type="datetimeFigureOut">
              <a:rPr lang="en-AU" smtClean="0"/>
              <a:t>21/04/2015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D1D4E-6EB4-479F-95C4-5DD18AFC73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906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" r="35472"/>
          <a:stretch/>
        </p:blipFill>
        <p:spPr>
          <a:xfrm rot="10800000">
            <a:off x="4853176" y="0"/>
            <a:ext cx="3713435" cy="68450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0" r="29014"/>
          <a:stretch/>
        </p:blipFill>
        <p:spPr>
          <a:xfrm>
            <a:off x="1236373" y="28422"/>
            <a:ext cx="360268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19709" y="128789"/>
            <a:ext cx="3198204" cy="662628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4369" tIns="57184" rIns="114369" bIns="571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251"/>
          </a:p>
        </p:txBody>
      </p:sp>
      <p:sp>
        <p:nvSpPr>
          <p:cNvPr id="9" name="Rectangle 8"/>
          <p:cNvSpPr/>
          <p:nvPr/>
        </p:nvSpPr>
        <p:spPr>
          <a:xfrm>
            <a:off x="5100036" y="141668"/>
            <a:ext cx="3219716" cy="661340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4369" tIns="57184" rIns="114369" bIns="571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251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17" y="208932"/>
            <a:ext cx="3065174" cy="64788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218" b="74648" l="437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38" t="32744" b="24184"/>
          <a:stretch/>
        </p:blipFill>
        <p:spPr>
          <a:xfrm>
            <a:off x="6066187" y="970374"/>
            <a:ext cx="1297571" cy="771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218" b="74648" l="437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38" t="32744" b="24184"/>
          <a:stretch/>
        </p:blipFill>
        <p:spPr>
          <a:xfrm>
            <a:off x="2537137" y="977264"/>
            <a:ext cx="1297571" cy="7712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60620" y="6439436"/>
            <a:ext cx="2176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www.tweedccc.com.au</a:t>
            </a:r>
            <a:endParaRPr lang="en-A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1217" y="6259132"/>
            <a:ext cx="935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 smtClean="0"/>
              <a:t>Special gift</a:t>
            </a:r>
            <a:endParaRPr lang="en-AU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2592887" y="6246252"/>
            <a:ext cx="11162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 smtClean="0"/>
              <a:t>Buffet breakfast</a:t>
            </a:r>
            <a:endParaRPr lang="en-AU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3702223" y="6246251"/>
            <a:ext cx="935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 smtClean="0"/>
              <a:t>Family service</a:t>
            </a:r>
            <a:endParaRPr lang="en-AU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1601217" y="5331853"/>
            <a:ext cx="30369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 smtClean="0"/>
              <a:t>Bring the whole family and enjoy a </a:t>
            </a:r>
            <a:r>
              <a:rPr lang="en-AU" sz="1000" b="1" dirty="0" smtClean="0"/>
              <a:t>FREE</a:t>
            </a:r>
            <a:r>
              <a:rPr lang="en-AU" sz="1000" dirty="0" smtClean="0"/>
              <a:t> buffet breakfast &amp; a gift for each woman/teen.</a:t>
            </a:r>
          </a:p>
          <a:p>
            <a:pPr algn="ctr"/>
            <a:r>
              <a:rPr lang="en-AU" sz="1000" dirty="0" smtClean="0"/>
              <a:t> Stay for a special Mother’s Day message.</a:t>
            </a:r>
            <a:endParaRPr lang="en-AU" sz="1000" dirty="0"/>
          </a:p>
        </p:txBody>
      </p:sp>
      <p:sp>
        <p:nvSpPr>
          <p:cNvPr id="23" name="Pentagon 22"/>
          <p:cNvSpPr/>
          <p:nvPr/>
        </p:nvSpPr>
        <p:spPr>
          <a:xfrm>
            <a:off x="1614096" y="3531476"/>
            <a:ext cx="1197735" cy="437882"/>
          </a:xfrm>
          <a:prstGeom prst="homePlate">
            <a:avLst/>
          </a:prstGeom>
          <a:solidFill>
            <a:srgbClr val="F3E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Pentagon 23"/>
          <p:cNvSpPr/>
          <p:nvPr/>
        </p:nvSpPr>
        <p:spPr>
          <a:xfrm>
            <a:off x="1614096" y="4097940"/>
            <a:ext cx="1197735" cy="437882"/>
          </a:xfrm>
          <a:prstGeom prst="homePlate">
            <a:avLst/>
          </a:prstGeom>
          <a:solidFill>
            <a:srgbClr val="F3E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TextBox 25"/>
          <p:cNvSpPr txBox="1"/>
          <p:nvPr/>
        </p:nvSpPr>
        <p:spPr>
          <a:xfrm>
            <a:off x="1614096" y="3531476"/>
            <a:ext cx="9787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Breakfast:</a:t>
            </a:r>
          </a:p>
          <a:p>
            <a:r>
              <a:rPr lang="en-AU" sz="105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7:45-9:00am </a:t>
            </a:r>
            <a:endParaRPr lang="en-AU" sz="105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183" y="208932"/>
            <a:ext cx="3065174" cy="647882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601217" y="4097940"/>
            <a:ext cx="9359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Worship:</a:t>
            </a:r>
          </a:p>
          <a:p>
            <a:r>
              <a:rPr lang="en-AU" sz="105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9:30am </a:t>
            </a:r>
            <a:endParaRPr lang="en-AU" sz="105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5177310" y="3569248"/>
            <a:ext cx="1197735" cy="437882"/>
          </a:xfrm>
          <a:prstGeom prst="homePlate">
            <a:avLst/>
          </a:prstGeom>
          <a:solidFill>
            <a:srgbClr val="F3E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Pentagon 28"/>
          <p:cNvSpPr/>
          <p:nvPr/>
        </p:nvSpPr>
        <p:spPr>
          <a:xfrm>
            <a:off x="5177310" y="4135712"/>
            <a:ext cx="1197735" cy="437882"/>
          </a:xfrm>
          <a:prstGeom prst="homePlate">
            <a:avLst/>
          </a:prstGeom>
          <a:solidFill>
            <a:srgbClr val="F3E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TextBox 29"/>
          <p:cNvSpPr txBox="1"/>
          <p:nvPr/>
        </p:nvSpPr>
        <p:spPr>
          <a:xfrm>
            <a:off x="5177310" y="3569248"/>
            <a:ext cx="9787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Breakfast:</a:t>
            </a:r>
          </a:p>
          <a:p>
            <a:r>
              <a:rPr lang="en-AU" sz="105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7:45-9:00am </a:t>
            </a:r>
            <a:endParaRPr lang="en-AU" sz="105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64431" y="4135712"/>
            <a:ext cx="9359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Worship:</a:t>
            </a:r>
          </a:p>
          <a:p>
            <a:r>
              <a:rPr lang="en-AU" sz="105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9:30am </a:t>
            </a:r>
            <a:endParaRPr lang="en-AU" sz="105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91431" y="5340371"/>
            <a:ext cx="30369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 smtClean="0"/>
              <a:t>Bring the whole family and enjoy a </a:t>
            </a:r>
            <a:r>
              <a:rPr lang="en-AU" sz="1000" b="1" dirty="0" smtClean="0"/>
              <a:t>FREE</a:t>
            </a:r>
            <a:r>
              <a:rPr lang="en-AU" sz="1000" dirty="0" smtClean="0"/>
              <a:t> buffet breakfast &amp; a gift for each woman/teen. </a:t>
            </a:r>
          </a:p>
          <a:p>
            <a:pPr algn="ctr"/>
            <a:r>
              <a:rPr lang="en-AU" sz="1000" dirty="0" smtClean="0"/>
              <a:t>Stay for a special Mother’s Day message.</a:t>
            </a:r>
            <a:endParaRPr lang="en-AU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5728953" y="6439436"/>
            <a:ext cx="2176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www.tweedccc.com.au</a:t>
            </a:r>
            <a:endParaRPr lang="en-A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64431" y="6277687"/>
            <a:ext cx="935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 smtClean="0"/>
              <a:t>Special gift</a:t>
            </a:r>
            <a:endParaRPr lang="en-AU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6156101" y="6264807"/>
            <a:ext cx="11162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 smtClean="0"/>
              <a:t>Buffet breakfast</a:t>
            </a:r>
            <a:endParaRPr lang="en-AU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7265437" y="6264806"/>
            <a:ext cx="935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 smtClean="0"/>
              <a:t>Family service</a:t>
            </a:r>
            <a:endParaRPr lang="en-AU" sz="10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218" b="74648" l="437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38" t="32744" b="24184"/>
          <a:stretch/>
        </p:blipFill>
        <p:spPr>
          <a:xfrm>
            <a:off x="6046984" y="977264"/>
            <a:ext cx="1297571" cy="77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33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748</TotalTime>
  <Words>77</Words>
  <Application>Microsoft Office PowerPoint</Application>
  <PresentationFormat>A4 Paper (210x297 mm)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Johnson</dc:creator>
  <cp:lastModifiedBy>Anne Johnson</cp:lastModifiedBy>
  <cp:revision>8</cp:revision>
  <dcterms:created xsi:type="dcterms:W3CDTF">2015-04-20T02:56:42Z</dcterms:created>
  <dcterms:modified xsi:type="dcterms:W3CDTF">2015-04-21T09:32:12Z</dcterms:modified>
</cp:coreProperties>
</file>