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CB7"/>
    <a:srgbClr val="6957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67" d="100"/>
          <a:sy n="67" d="100"/>
        </p:scale>
        <p:origin x="7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74764"/>
            <a:ext cx="1554480" cy="6400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63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74765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kumimoji="0" lang="en-US" sz="6200" b="0" i="0" u="none" strike="noStrike" kern="1200" cap="all" spc="-100" normalizeH="0" baseline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34222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12B23EBA-528D-4868-ABD4-3E2CE07FFD0B}" type="datetimeFigureOut">
              <a:rPr lang="en-AU" smtClean="0"/>
              <a:t>22/04/2014</a:t>
            </a:fld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93FC91-1250-412D-AF68-3A6B78DBDD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2178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3EBA-528D-4868-ABD4-3E2CE07FFD0B}" type="datetimeFigureOut">
              <a:rPr lang="en-AU" smtClean="0"/>
              <a:t>22/04/2014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FC91-1250-412D-AF68-3A6B78DBDD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430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3EBA-528D-4868-ABD4-3E2CE07FFD0B}" type="datetimeFigureOut">
              <a:rPr lang="en-AU" smtClean="0"/>
              <a:t>22/04/2014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FC91-1250-412D-AF68-3A6B78DBDD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0487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3EBA-528D-4868-ABD4-3E2CE07FFD0B}" type="datetimeFigureOut">
              <a:rPr lang="en-AU" smtClean="0"/>
              <a:t>22/04/2014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FC91-1250-412D-AF68-3A6B78DBDD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749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74764"/>
            <a:ext cx="1554480" cy="6400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63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74765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kumimoji="0" lang="en-US" sz="6200" b="0" i="0" u="none" strike="noStrike" kern="1200" cap="all" spc="-100" normalizeH="0" baseline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32914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2B23EBA-528D-4868-ABD4-3E2CE07FFD0B}" type="datetimeFigureOut">
              <a:rPr lang="en-AU" smtClean="0"/>
              <a:t>22/04/2014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93FC91-1250-412D-AF68-3A6B78DBDD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2018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3EBA-528D-4868-ABD4-3E2CE07FFD0B}" type="datetimeFigureOut">
              <a:rPr lang="en-AU" smtClean="0"/>
              <a:t>22/04/2014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FC91-1250-412D-AF68-3A6B78DBDD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1427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3EBA-528D-4868-ABD4-3E2CE07FFD0B}" type="datetimeFigureOut">
              <a:rPr lang="en-AU" smtClean="0"/>
              <a:t>22/04/2014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FC91-1250-412D-AF68-3A6B78DBDD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061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3EBA-528D-4868-ABD4-3E2CE07FFD0B}" type="datetimeFigureOut">
              <a:rPr lang="en-AU" smtClean="0"/>
              <a:t>22/04/2014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FC91-1250-412D-AF68-3A6B78DBDD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4176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3EBA-528D-4868-ABD4-3E2CE07FFD0B}" type="datetimeFigureOut">
              <a:rPr lang="en-AU" smtClean="0"/>
              <a:t>22/04/2014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3FC91-1250-412D-AF68-3A6B78DBDD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0415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07336" y="292608"/>
            <a:ext cx="6163056" cy="6272784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noFill/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3EBA-528D-4868-ABD4-3E2CE07FFD0B}" type="datetimeFigureOut">
              <a:rPr lang="en-AU" smtClean="0"/>
              <a:t>22/04/2014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505454" y="6265818"/>
            <a:ext cx="3950208" cy="274320"/>
          </a:xfrm>
        </p:spPr>
        <p:txBody>
          <a:bodyPr/>
          <a:lstStyle>
            <a:lvl1pPr algn="r">
              <a:defRPr/>
            </a:lvl1pPr>
          </a:lstStyle>
          <a:p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693FC91-1250-412D-AF68-3A6B78DBDD20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6884162" y="292608"/>
            <a:ext cx="1956816" cy="6272784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721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884162" y="292608"/>
            <a:ext cx="1956816" cy="6272784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bg1">
              <a:lumMod val="50000"/>
              <a:lumOff val="5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2B23EBA-528D-4868-ABD4-3E2CE07FFD0B}" type="datetimeFigureOut">
              <a:rPr lang="en-AU" smtClean="0"/>
              <a:t>22/04/2014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93FC91-1250-412D-AF68-3A6B78DBDD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949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9" name="Rectangle 8"/>
          <p:cNvSpPr/>
          <p:nvPr/>
        </p:nvSpPr>
        <p:spPr>
          <a:xfrm>
            <a:off x="292608" y="292608"/>
            <a:ext cx="8558784" cy="6272784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7338" y="6265818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2B23EBA-528D-4868-ABD4-3E2CE07FFD0B}" type="datetimeFigureOut">
              <a:rPr lang="en-AU" smtClean="0"/>
              <a:t>22/04/2014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265818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3555" y="6265818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B693FC91-1250-412D-AF68-3A6B78DBDD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35006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51" y="296872"/>
            <a:ext cx="8564450" cy="611545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62885" y="5752129"/>
            <a:ext cx="7521261" cy="553998"/>
          </a:xfrm>
          <a:prstGeom prst="rect">
            <a:avLst/>
          </a:prstGeom>
          <a:solidFill>
            <a:srgbClr val="EEDCB7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862885" y="5752129"/>
            <a:ext cx="76886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000" dirty="0" smtClean="0">
                <a:solidFill>
                  <a:srgbClr val="6957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Join us for a special Mother’s Day breakfast</a:t>
            </a:r>
            <a:endParaRPr lang="en-AU" sz="3000" dirty="0">
              <a:solidFill>
                <a:srgbClr val="69573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591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TC103457510[[fn=Savon]]</Template>
  <TotalTime>6</TotalTime>
  <Words>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Franklin Gothic Medium</vt:lpstr>
      <vt:lpstr>Savon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Johnson</dc:creator>
  <cp:lastModifiedBy>Anne Johnson</cp:lastModifiedBy>
  <cp:revision>1</cp:revision>
  <dcterms:created xsi:type="dcterms:W3CDTF">2014-04-22T00:29:18Z</dcterms:created>
  <dcterms:modified xsi:type="dcterms:W3CDTF">2014-04-22T00:36:08Z</dcterms:modified>
</cp:coreProperties>
</file>