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84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5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0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1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48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1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99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3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81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6E8-4BB4-48D2-954A-80E0D228110C}" type="datetimeFigureOut">
              <a:rPr lang="en-AU" smtClean="0"/>
              <a:t>17/07/2013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C715-064F-44F6-9C5A-0F01BD67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048759"/>
              </p:ext>
            </p:extLst>
          </p:nvPr>
        </p:nvGraphicFramePr>
        <p:xfrm>
          <a:off x="92075" y="92075"/>
          <a:ext cx="8944421" cy="670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4570501" imgH="3427618" progId="PowerPoint.Show.8">
                  <p:embed/>
                </p:oleObj>
              </mc:Choice>
              <mc:Fallback>
                <p:oleObj name="Presentation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944421" cy="670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52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" y="4394130"/>
            <a:ext cx="3431764" cy="2188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8"/>
          <p:cNvSpPr txBox="1">
            <a:spLocks/>
          </p:cNvSpPr>
          <p:nvPr/>
        </p:nvSpPr>
        <p:spPr>
          <a:xfrm>
            <a:off x="1541399" y="3022499"/>
            <a:ext cx="6548356" cy="2327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  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August issue of the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ParentLink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 is now available. Collect your copy today!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  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CHURCH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New program, ‘Altitude’, begins  this Sunday. Bible memory activities available on the TweedKids.com website.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PRESCHOOL GROUP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Please remember, your can sign your children into their program at the start of the service. Visit the front desk.</a:t>
            </a:r>
            <a:endParaRPr lang="en-US" sz="1100" dirty="0"/>
          </a:p>
        </p:txBody>
      </p:sp>
      <p:sp>
        <p:nvSpPr>
          <p:cNvPr id="4" name="Subtitle 12"/>
          <p:cNvSpPr txBox="1">
            <a:spLocks/>
          </p:cNvSpPr>
          <p:nvPr/>
        </p:nvSpPr>
        <p:spPr>
          <a:xfrm>
            <a:off x="2360601" y="5900129"/>
            <a:ext cx="5259765" cy="47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information:   www.tweedkids.com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0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68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8</cp:revision>
  <dcterms:created xsi:type="dcterms:W3CDTF">2013-07-16T08:28:49Z</dcterms:created>
  <dcterms:modified xsi:type="dcterms:W3CDTF">2013-07-17T00:12:28Z</dcterms:modified>
</cp:coreProperties>
</file>