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ppt" ContentType="application/vnd.ms-powerpoi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E26E8-4BB4-48D2-954A-80E0D228110C}" type="datetimeFigureOut">
              <a:rPr lang="en-AU" smtClean="0"/>
              <a:t>16/07/2013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1C715-064F-44F6-9C5A-0F01BD67D20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92843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E26E8-4BB4-48D2-954A-80E0D228110C}" type="datetimeFigureOut">
              <a:rPr lang="en-AU" smtClean="0"/>
              <a:t>16/07/2013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1C715-064F-44F6-9C5A-0F01BD67D20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3973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E26E8-4BB4-48D2-954A-80E0D228110C}" type="datetimeFigureOut">
              <a:rPr lang="en-AU" smtClean="0"/>
              <a:t>16/07/2013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1C715-064F-44F6-9C5A-0F01BD67D20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9705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E26E8-4BB4-48D2-954A-80E0D228110C}" type="datetimeFigureOut">
              <a:rPr lang="en-AU" smtClean="0"/>
              <a:t>16/07/2013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1C715-064F-44F6-9C5A-0F01BD67D20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55757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E26E8-4BB4-48D2-954A-80E0D228110C}" type="datetimeFigureOut">
              <a:rPr lang="en-AU" smtClean="0"/>
              <a:t>16/07/2013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1C715-064F-44F6-9C5A-0F01BD67D20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4603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E26E8-4BB4-48D2-954A-80E0D228110C}" type="datetimeFigureOut">
              <a:rPr lang="en-AU" smtClean="0"/>
              <a:t>16/07/2013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1C715-064F-44F6-9C5A-0F01BD67D20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43116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E26E8-4BB4-48D2-954A-80E0D228110C}" type="datetimeFigureOut">
              <a:rPr lang="en-AU" smtClean="0"/>
              <a:t>16/07/2013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1C715-064F-44F6-9C5A-0F01BD67D20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86483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E26E8-4BB4-48D2-954A-80E0D228110C}" type="datetimeFigureOut">
              <a:rPr lang="en-AU" smtClean="0"/>
              <a:t>16/07/2013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1C715-064F-44F6-9C5A-0F01BD67D20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81116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E26E8-4BB4-48D2-954A-80E0D228110C}" type="datetimeFigureOut">
              <a:rPr lang="en-AU" smtClean="0"/>
              <a:t>16/07/2013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1C715-064F-44F6-9C5A-0F01BD67D20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09994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E26E8-4BB4-48D2-954A-80E0D228110C}" type="datetimeFigureOut">
              <a:rPr lang="en-AU" smtClean="0"/>
              <a:t>16/07/2013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1C715-064F-44F6-9C5A-0F01BD67D20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4731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E26E8-4BB4-48D2-954A-80E0D228110C}" type="datetimeFigureOut">
              <a:rPr lang="en-AU" smtClean="0"/>
              <a:t>16/07/2013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1C715-064F-44F6-9C5A-0F01BD67D20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62815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7E26E8-4BB4-48D2-954A-80E0D228110C}" type="datetimeFigureOut">
              <a:rPr lang="en-AU" smtClean="0"/>
              <a:t>16/07/2013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1C715-064F-44F6-9C5A-0F01BD67D20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20862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PowerPoint_97-2003_Presentation1.ppt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6048759"/>
              </p:ext>
            </p:extLst>
          </p:nvPr>
        </p:nvGraphicFramePr>
        <p:xfrm>
          <a:off x="92075" y="92075"/>
          <a:ext cx="8944421" cy="67075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Presentation" r:id="rId3" imgW="4570501" imgH="3427618" progId="PowerPoint.Show.8">
                  <p:embed/>
                </p:oleObj>
              </mc:Choice>
              <mc:Fallback>
                <p:oleObj name="Presentation" r:id="rId3" imgW="4570501" imgH="3427618" progId="PowerPoint.Show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2075" y="92075"/>
                        <a:ext cx="8944421" cy="67075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35225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Microsoft PowerPoint 97-2003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 Johnson</dc:creator>
  <cp:lastModifiedBy>Anne Johnson</cp:lastModifiedBy>
  <cp:revision>1</cp:revision>
  <dcterms:created xsi:type="dcterms:W3CDTF">2013-07-16T08:28:49Z</dcterms:created>
  <dcterms:modified xsi:type="dcterms:W3CDTF">2013-07-16T08:30:04Z</dcterms:modified>
</cp:coreProperties>
</file>