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6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7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45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5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154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86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43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0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4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7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7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62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9273" y="1341480"/>
            <a:ext cx="1403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1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368060"/>
            <a:ext cx="8500056" cy="60694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2733" y="4258060"/>
            <a:ext cx="4069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 a friend and join the FUN!</a:t>
            </a: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2130" y="3059168"/>
            <a:ext cx="3026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rgbClr val="0070C0"/>
                </a:solidFill>
              </a:rPr>
              <a:t>Sunday, February 1</a:t>
            </a:r>
          </a:p>
          <a:p>
            <a:pPr algn="ctr"/>
            <a:r>
              <a:rPr lang="en-AU" dirty="0" smtClean="0">
                <a:solidFill>
                  <a:srgbClr val="0070C0"/>
                </a:solidFill>
              </a:rPr>
              <a:t>9:30am</a:t>
            </a:r>
            <a:r>
              <a:rPr lang="en-AU" dirty="0" smtClean="0"/>
              <a:t>AY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1275008" y="3658614"/>
            <a:ext cx="3000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r>
              <a:rPr lang="en-AU" sz="1200" dirty="0">
                <a:solidFill>
                  <a:schemeClr val="tx1">
                    <a:lumMod val="50000"/>
                  </a:schemeClr>
                </a:solidFill>
              </a:rPr>
              <a:t>We’re planning special Noah’s ark presentation, photo booth, gifts and a fun </a:t>
            </a:r>
            <a:r>
              <a:rPr lang="en-AU" sz="1200" dirty="0" smtClean="0">
                <a:solidFill>
                  <a:schemeClr val="tx1">
                    <a:lumMod val="50000"/>
                  </a:schemeClr>
                </a:solidFill>
              </a:rPr>
              <a:t>lunch. Don’t miss it!</a:t>
            </a:r>
            <a:endParaRPr lang="en-AU" sz="1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2782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169</TotalTime>
  <Words>36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2</cp:revision>
  <dcterms:created xsi:type="dcterms:W3CDTF">2015-01-29T03:20:18Z</dcterms:created>
  <dcterms:modified xsi:type="dcterms:W3CDTF">2015-01-29T06:09:48Z</dcterms:modified>
</cp:coreProperties>
</file>