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4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4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9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23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1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662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8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7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0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5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86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0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5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62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7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1867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940425" y="5795963"/>
            <a:ext cx="251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/>
              <a:t>VISIT</a:t>
            </a:r>
            <a:r>
              <a:rPr lang="en-AU" smtClean="0"/>
              <a:t>: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811997" y="-48677"/>
            <a:ext cx="188853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4"/>
                </a:solidFill>
              </a:rPr>
              <a:t>NEW..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0451" y="48676"/>
            <a:ext cx="54265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BIBLE MEMORY GAMES</a:t>
            </a:r>
          </a:p>
        </p:txBody>
      </p:sp>
    </p:spTree>
    <p:extLst>
      <p:ext uri="{BB962C8B-B14F-4D97-AF65-F5344CB8AC3E}">
        <p14:creationId xmlns:p14="http://schemas.microsoft.com/office/powerpoint/2010/main" val="12302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7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Trebuchet MS</vt:lpstr>
      <vt:lpstr>Organic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1</cp:revision>
  <dcterms:created xsi:type="dcterms:W3CDTF">2013-07-30T02:57:26Z</dcterms:created>
  <dcterms:modified xsi:type="dcterms:W3CDTF">2013-07-30T02:59:42Z</dcterms:modified>
</cp:coreProperties>
</file>