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sldIdLst>
    <p:sldId id="256" r:id="rId2"/>
    <p:sldId id="258" r:id="rId3"/>
    <p:sldId id="257"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404" autoAdjust="0"/>
    <p:restoredTop sz="94660"/>
  </p:normalViewPr>
  <p:slideViewPr>
    <p:cSldViewPr snapToGrid="0">
      <p:cViewPr varScale="1">
        <p:scale>
          <a:sx n="74" d="100"/>
          <a:sy n="74" d="100"/>
        </p:scale>
        <p:origin x="138" y="1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9954DCAA-1409-461C-8E63-97611D48EFF9}" type="datetimeFigureOut">
              <a:rPr lang="en-AU" smtClean="0"/>
              <a:t>15/01/2014</a:t>
            </a:fld>
            <a:endParaRPr lang="en-AU"/>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AU"/>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DF7B26DD-27F3-44CA-96C4-99B3A49B61B4}" type="slidenum">
              <a:rPr lang="en-AU" smtClean="0"/>
              <a:t>‹#›</a:t>
            </a:fld>
            <a:endParaRPr lang="en-AU"/>
          </a:p>
        </p:txBody>
      </p:sp>
    </p:spTree>
    <p:extLst>
      <p:ext uri="{BB962C8B-B14F-4D97-AF65-F5344CB8AC3E}">
        <p14:creationId xmlns:p14="http://schemas.microsoft.com/office/powerpoint/2010/main" val="3142883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4DCAA-1409-461C-8E63-97611D48EFF9}" type="datetimeFigureOut">
              <a:rPr lang="en-AU" smtClean="0"/>
              <a:t>15/01/2014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228111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4DCAA-1409-461C-8E63-97611D48EFF9}" type="datetimeFigureOut">
              <a:rPr lang="en-AU" smtClean="0"/>
              <a:t>15/01/2014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889734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54DCAA-1409-461C-8E63-97611D48EFF9}" type="datetimeFigureOut">
              <a:rPr lang="en-AU" smtClean="0"/>
              <a:t>15/01/2014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200947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54DCAA-1409-461C-8E63-97611D48EFF9}" type="datetimeFigureOut">
              <a:rPr lang="en-AU" smtClean="0"/>
              <a:t>15/01/2014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3042235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54DCAA-1409-461C-8E63-97611D48EFF9}" type="datetimeFigureOut">
              <a:rPr lang="en-AU" smtClean="0"/>
              <a:t>15/01/2014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32935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54DCAA-1409-461C-8E63-97611D48EFF9}" type="datetimeFigureOut">
              <a:rPr lang="en-AU" smtClean="0"/>
              <a:t>15/01/2014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294083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954DCAA-1409-461C-8E63-97611D48EFF9}" type="datetimeFigureOut">
              <a:rPr lang="en-AU" smtClean="0"/>
              <a:t>15/01/2014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1183725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54DCAA-1409-461C-8E63-97611D48EFF9}" type="datetimeFigureOut">
              <a:rPr lang="en-AU" smtClean="0"/>
              <a:t>15/01/2014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DF7B26DD-27F3-44CA-96C4-99B3A49B61B4}" type="slidenum">
              <a:rPr lang="en-AU" smtClean="0"/>
              <a:t>‹#›</a:t>
            </a:fld>
            <a:endParaRPr lang="en-AU"/>
          </a:p>
        </p:txBody>
      </p:sp>
    </p:spTree>
    <p:extLst>
      <p:ext uri="{BB962C8B-B14F-4D97-AF65-F5344CB8AC3E}">
        <p14:creationId xmlns:p14="http://schemas.microsoft.com/office/powerpoint/2010/main" val="44561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9954DCAA-1409-461C-8E63-97611D48EFF9}" type="datetimeFigureOut">
              <a:rPr lang="en-AU" smtClean="0"/>
              <a:t>15/01/2014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F7B26DD-27F3-44CA-96C4-99B3A49B61B4}" type="slidenum">
              <a:rPr lang="en-AU" smtClean="0"/>
              <a:t>‹#›</a:t>
            </a:fld>
            <a:endParaRPr lang="en-AU"/>
          </a:p>
        </p:txBody>
      </p:sp>
    </p:spTree>
    <p:extLst>
      <p:ext uri="{BB962C8B-B14F-4D97-AF65-F5344CB8AC3E}">
        <p14:creationId xmlns:p14="http://schemas.microsoft.com/office/powerpoint/2010/main" val="392811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20000"/>
              <a:lumOff val="8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9954DCAA-1409-461C-8E63-97611D48EFF9}" type="datetimeFigureOut">
              <a:rPr lang="en-AU" smtClean="0"/>
              <a:t>15/01/2014</a:t>
            </a:fld>
            <a:endParaRPr lang="en-AU"/>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AU"/>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DF7B26DD-27F3-44CA-96C4-99B3A49B61B4}" type="slidenum">
              <a:rPr lang="en-AU" smtClean="0"/>
              <a:t>‹#›</a:t>
            </a:fld>
            <a:endParaRPr lang="en-AU"/>
          </a:p>
        </p:txBody>
      </p:sp>
    </p:spTree>
    <p:extLst>
      <p:ext uri="{BB962C8B-B14F-4D97-AF65-F5344CB8AC3E}">
        <p14:creationId xmlns:p14="http://schemas.microsoft.com/office/powerpoint/2010/main" val="26668380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9954DCAA-1409-461C-8E63-97611D48EFF9}" type="datetimeFigureOut">
              <a:rPr lang="en-AU" smtClean="0"/>
              <a:t>15/01/2014</a:t>
            </a:fld>
            <a:endParaRPr lang="en-AU"/>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AU"/>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DF7B26DD-27F3-44CA-96C4-99B3A49B61B4}" type="slidenum">
              <a:rPr lang="en-AU" smtClean="0"/>
              <a:t>‹#›</a:t>
            </a:fld>
            <a:endParaRPr lang="en-AU"/>
          </a:p>
        </p:txBody>
      </p:sp>
    </p:spTree>
    <p:extLst>
      <p:ext uri="{BB962C8B-B14F-4D97-AF65-F5344CB8AC3E}">
        <p14:creationId xmlns:p14="http://schemas.microsoft.com/office/powerpoint/2010/main" val="734820975"/>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141665" y="141668"/>
            <a:ext cx="8834907" cy="6613177"/>
            <a:chOff x="193183" y="122411"/>
            <a:chExt cx="8834907" cy="6613177"/>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183" y="122411"/>
              <a:ext cx="8834907" cy="6613177"/>
            </a:xfrm>
            <a:prstGeom prst="rect">
              <a:avLst/>
            </a:prstGeom>
          </p:spPr>
        </p:pic>
        <p:grpSp>
          <p:nvGrpSpPr>
            <p:cNvPr id="22" name="Group 21"/>
            <p:cNvGrpSpPr/>
            <p:nvPr/>
          </p:nvGrpSpPr>
          <p:grpSpPr>
            <a:xfrm>
              <a:off x="319753" y="412124"/>
              <a:ext cx="2275346" cy="3222938"/>
              <a:chOff x="319753" y="412124"/>
              <a:chExt cx="2275346" cy="3222938"/>
            </a:xfrm>
          </p:grpSpPr>
          <p:sp>
            <p:nvSpPr>
              <p:cNvPr id="19" name="Oval 18"/>
              <p:cNvSpPr/>
              <p:nvPr/>
            </p:nvSpPr>
            <p:spPr>
              <a:xfrm>
                <a:off x="1417955" y="770942"/>
                <a:ext cx="901522" cy="1019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1550" b="51152"/>
              <a:stretch/>
            </p:blipFill>
            <p:spPr>
              <a:xfrm>
                <a:off x="319753" y="412124"/>
                <a:ext cx="2275346" cy="3222938"/>
              </a:xfrm>
              <a:prstGeom prst="rect">
                <a:avLst/>
              </a:prstGeom>
            </p:spPr>
          </p:pic>
        </p:grpSp>
        <p:sp>
          <p:nvSpPr>
            <p:cNvPr id="20" name="Oval 19"/>
            <p:cNvSpPr/>
            <p:nvPr/>
          </p:nvSpPr>
          <p:spPr>
            <a:xfrm>
              <a:off x="3492331" y="4331106"/>
              <a:ext cx="698619" cy="9045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TextBox 5"/>
          <p:cNvSpPr txBox="1"/>
          <p:nvPr/>
        </p:nvSpPr>
        <p:spPr>
          <a:xfrm>
            <a:off x="4840305" y="5575946"/>
            <a:ext cx="1644489" cy="400110"/>
          </a:xfrm>
          <a:prstGeom prst="rect">
            <a:avLst/>
          </a:prstGeom>
          <a:noFill/>
        </p:spPr>
        <p:txBody>
          <a:bodyPr wrap="none" rtlCol="0">
            <a:spAutoFit/>
          </a:bodyPr>
          <a:lstStyle/>
          <a:p>
            <a:r>
              <a:rPr lang="en-AU" sz="2000" dirty="0" err="1">
                <a:solidFill>
                  <a:schemeClr val="bg1"/>
                </a:solidFill>
                <a:cs typeface="Arial" panose="020B0604020202020204" pitchFamily="34" charset="0"/>
              </a:rPr>
              <a:t>sunday</a:t>
            </a:r>
            <a:r>
              <a:rPr lang="en-AU" sz="2000" dirty="0">
                <a:solidFill>
                  <a:schemeClr val="bg1"/>
                </a:solidFill>
                <a:cs typeface="Arial" panose="020B0604020202020204" pitchFamily="34" charset="0"/>
              </a:rPr>
              <a:t>, </a:t>
            </a:r>
            <a:r>
              <a:rPr lang="en-AU" sz="2000" dirty="0" err="1">
                <a:solidFill>
                  <a:schemeClr val="bg1"/>
                </a:solidFill>
                <a:cs typeface="Arial" panose="020B0604020202020204" pitchFamily="34" charset="0"/>
              </a:rPr>
              <a:t>feb</a:t>
            </a:r>
            <a:r>
              <a:rPr lang="en-AU" sz="2000">
                <a:solidFill>
                  <a:schemeClr val="bg1"/>
                </a:solidFill>
                <a:cs typeface="Arial" panose="020B0604020202020204" pitchFamily="34" charset="0"/>
              </a:rPr>
              <a:t> </a:t>
            </a:r>
            <a:r>
              <a:rPr lang="en-AU" sz="2000" smtClean="0">
                <a:solidFill>
                  <a:schemeClr val="bg1"/>
                </a:solidFill>
                <a:cs typeface="Arial" panose="020B0604020202020204" pitchFamily="34" charset="0"/>
              </a:rPr>
              <a:t>2  </a:t>
            </a:r>
            <a:endParaRPr lang="en-AU" sz="2000" dirty="0">
              <a:solidFill>
                <a:schemeClr val="bg1"/>
              </a:solidFill>
              <a:cs typeface="Arial" panose="020B0604020202020204" pitchFamily="34" charset="0"/>
            </a:endParaRPr>
          </a:p>
        </p:txBody>
      </p:sp>
      <p:sp>
        <p:nvSpPr>
          <p:cNvPr id="7" name="TextBox 6"/>
          <p:cNvSpPr txBox="1"/>
          <p:nvPr/>
        </p:nvSpPr>
        <p:spPr>
          <a:xfrm>
            <a:off x="6262546" y="5510432"/>
            <a:ext cx="140496" cy="523220"/>
          </a:xfrm>
          <a:prstGeom prst="rect">
            <a:avLst/>
          </a:prstGeom>
          <a:noFill/>
        </p:spPr>
        <p:txBody>
          <a:bodyPr wrap="square" rtlCol="0">
            <a:spAutoFit/>
          </a:bodyPr>
          <a:lstStyle/>
          <a:p>
            <a:r>
              <a:rPr lang="en-AU" sz="2800" dirty="0" smtClean="0">
                <a:solidFill>
                  <a:schemeClr val="bg1"/>
                </a:solidFill>
              </a:rPr>
              <a:t>I</a:t>
            </a:r>
            <a:endParaRPr lang="en-AU" sz="2800" dirty="0">
              <a:solidFill>
                <a:schemeClr val="bg1"/>
              </a:solidFill>
            </a:endParaRPr>
          </a:p>
        </p:txBody>
      </p:sp>
      <p:sp>
        <p:nvSpPr>
          <p:cNvPr id="8" name="TextBox 7"/>
          <p:cNvSpPr txBox="1"/>
          <p:nvPr/>
        </p:nvSpPr>
        <p:spPr>
          <a:xfrm>
            <a:off x="6472241" y="5575946"/>
            <a:ext cx="1632440" cy="400110"/>
          </a:xfrm>
          <a:prstGeom prst="rect">
            <a:avLst/>
          </a:prstGeom>
          <a:noFill/>
        </p:spPr>
        <p:txBody>
          <a:bodyPr wrap="none" rtlCol="0">
            <a:spAutoFit/>
          </a:bodyPr>
          <a:lstStyle/>
          <a:p>
            <a:r>
              <a:rPr lang="en-AU" sz="2000" dirty="0" smtClean="0">
                <a:solidFill>
                  <a:schemeClr val="bg1"/>
                </a:solidFill>
                <a:cs typeface="Arial" panose="020B0604020202020204" pitchFamily="34" charset="0"/>
              </a:rPr>
              <a:t>9:30 – 11:30am</a:t>
            </a:r>
            <a:endParaRPr lang="en-AU" sz="2000" dirty="0">
              <a:solidFill>
                <a:schemeClr val="bg1"/>
              </a:solidFill>
              <a:cs typeface="Arial" panose="020B0604020202020204" pitchFamily="34" charset="0"/>
            </a:endParaRPr>
          </a:p>
        </p:txBody>
      </p:sp>
      <p:sp>
        <p:nvSpPr>
          <p:cNvPr id="10" name="TextBox 9"/>
          <p:cNvSpPr txBox="1"/>
          <p:nvPr/>
        </p:nvSpPr>
        <p:spPr>
          <a:xfrm>
            <a:off x="6250267" y="5840634"/>
            <a:ext cx="1919640" cy="400110"/>
          </a:xfrm>
          <a:prstGeom prst="rect">
            <a:avLst/>
          </a:prstGeom>
          <a:noFill/>
        </p:spPr>
        <p:txBody>
          <a:bodyPr wrap="none" rtlCol="0">
            <a:spAutoFit/>
          </a:bodyPr>
          <a:lstStyle/>
          <a:p>
            <a:r>
              <a:rPr lang="en-AU" sz="2000" dirty="0">
                <a:solidFill>
                  <a:schemeClr val="bg1"/>
                </a:solidFill>
                <a:cs typeface="Arial" panose="020B0604020202020204" pitchFamily="34" charset="0"/>
              </a:rPr>
              <a:t>c</a:t>
            </a:r>
            <a:r>
              <a:rPr lang="en-AU" sz="2000" dirty="0" smtClean="0">
                <a:solidFill>
                  <a:schemeClr val="bg1"/>
                </a:solidFill>
                <a:cs typeface="Arial" panose="020B0604020202020204" pitchFamily="34" charset="0"/>
              </a:rPr>
              <a:t>ommunity church</a:t>
            </a:r>
            <a:endParaRPr lang="en-AU" sz="2000" dirty="0">
              <a:solidFill>
                <a:schemeClr val="bg1"/>
              </a:solidFill>
              <a:cs typeface="Arial" panose="020B0604020202020204" pitchFamily="34" charset="0"/>
            </a:endParaRPr>
          </a:p>
        </p:txBody>
      </p:sp>
      <p:sp>
        <p:nvSpPr>
          <p:cNvPr id="12" name="TextBox 11"/>
          <p:cNvSpPr txBox="1"/>
          <p:nvPr/>
        </p:nvSpPr>
        <p:spPr>
          <a:xfrm>
            <a:off x="6045511" y="5772042"/>
            <a:ext cx="140496" cy="523220"/>
          </a:xfrm>
          <a:prstGeom prst="rect">
            <a:avLst/>
          </a:prstGeom>
          <a:noFill/>
        </p:spPr>
        <p:txBody>
          <a:bodyPr wrap="square" rtlCol="0">
            <a:spAutoFit/>
          </a:bodyPr>
          <a:lstStyle/>
          <a:p>
            <a:r>
              <a:rPr lang="en-AU" sz="2800" dirty="0" smtClean="0">
                <a:solidFill>
                  <a:schemeClr val="bg1"/>
                </a:solidFill>
              </a:rPr>
              <a:t>I</a:t>
            </a:r>
            <a:endParaRPr lang="en-AU" sz="2800" dirty="0">
              <a:solidFill>
                <a:schemeClr val="bg1"/>
              </a:solidFill>
            </a:endParaRPr>
          </a:p>
        </p:txBody>
      </p:sp>
      <p:sp>
        <p:nvSpPr>
          <p:cNvPr id="13" name="TextBox 12"/>
          <p:cNvSpPr txBox="1"/>
          <p:nvPr/>
        </p:nvSpPr>
        <p:spPr>
          <a:xfrm>
            <a:off x="6223982" y="6055098"/>
            <a:ext cx="140496" cy="523220"/>
          </a:xfrm>
          <a:prstGeom prst="rect">
            <a:avLst/>
          </a:prstGeom>
          <a:noFill/>
        </p:spPr>
        <p:txBody>
          <a:bodyPr wrap="square" rtlCol="0">
            <a:spAutoFit/>
          </a:bodyPr>
          <a:lstStyle/>
          <a:p>
            <a:r>
              <a:rPr lang="en-AU" sz="2800" dirty="0" smtClean="0">
                <a:solidFill>
                  <a:schemeClr val="bg1"/>
                </a:solidFill>
              </a:rPr>
              <a:t>I</a:t>
            </a:r>
            <a:endParaRPr lang="en-AU" sz="2800" dirty="0">
              <a:solidFill>
                <a:schemeClr val="bg1"/>
              </a:solidFill>
            </a:endParaRPr>
          </a:p>
        </p:txBody>
      </p:sp>
      <p:sp>
        <p:nvSpPr>
          <p:cNvPr id="14" name="TextBox 13"/>
          <p:cNvSpPr txBox="1"/>
          <p:nvPr/>
        </p:nvSpPr>
        <p:spPr>
          <a:xfrm>
            <a:off x="6439463" y="6105322"/>
            <a:ext cx="1464795" cy="400110"/>
          </a:xfrm>
          <a:prstGeom prst="rect">
            <a:avLst/>
          </a:prstGeom>
          <a:noFill/>
        </p:spPr>
        <p:txBody>
          <a:bodyPr wrap="none" rtlCol="0">
            <a:spAutoFit/>
          </a:bodyPr>
          <a:lstStyle/>
          <a:p>
            <a:r>
              <a:rPr lang="en-AU" sz="2000" dirty="0" err="1">
                <a:solidFill>
                  <a:schemeClr val="bg1"/>
                </a:solidFill>
                <a:cs typeface="Arial" panose="020B0604020202020204" pitchFamily="34" charset="0"/>
              </a:rPr>
              <a:t>b</a:t>
            </a:r>
            <a:r>
              <a:rPr lang="en-AU" sz="2000" dirty="0" err="1" smtClean="0">
                <a:solidFill>
                  <a:schemeClr val="bg1"/>
                </a:solidFill>
                <a:cs typeface="Arial" panose="020B0604020202020204" pitchFamily="34" charset="0"/>
              </a:rPr>
              <a:t>ogangar</a:t>
            </a:r>
            <a:r>
              <a:rPr lang="en-AU" sz="2000" dirty="0" smtClean="0">
                <a:solidFill>
                  <a:schemeClr val="bg1"/>
                </a:solidFill>
                <a:cs typeface="Arial" panose="020B0604020202020204" pitchFamily="34" charset="0"/>
              </a:rPr>
              <a:t> </a:t>
            </a:r>
            <a:r>
              <a:rPr lang="en-AU" sz="2000" dirty="0" err="1" smtClean="0">
                <a:solidFill>
                  <a:schemeClr val="bg1"/>
                </a:solidFill>
                <a:cs typeface="Arial" panose="020B0604020202020204" pitchFamily="34" charset="0"/>
              </a:rPr>
              <a:t>nsw</a:t>
            </a:r>
            <a:endParaRPr lang="en-AU" sz="2000" dirty="0">
              <a:solidFill>
                <a:schemeClr val="bg1"/>
              </a:solidFill>
              <a:cs typeface="Arial" panose="020B0604020202020204" pitchFamily="34" charset="0"/>
            </a:endParaRPr>
          </a:p>
        </p:txBody>
      </p:sp>
      <p:sp>
        <p:nvSpPr>
          <p:cNvPr id="11" name="TextBox 10"/>
          <p:cNvSpPr txBox="1"/>
          <p:nvPr/>
        </p:nvSpPr>
        <p:spPr>
          <a:xfrm>
            <a:off x="4610636" y="6105322"/>
            <a:ext cx="1575198" cy="400110"/>
          </a:xfrm>
          <a:prstGeom prst="rect">
            <a:avLst/>
          </a:prstGeom>
          <a:noFill/>
        </p:spPr>
        <p:txBody>
          <a:bodyPr wrap="none" rtlCol="0">
            <a:spAutoFit/>
          </a:bodyPr>
          <a:lstStyle/>
          <a:p>
            <a:r>
              <a:rPr lang="en-AU" dirty="0" smtClean="0">
                <a:solidFill>
                  <a:schemeClr val="bg1"/>
                </a:solidFill>
                <a:cs typeface="Arial" panose="020B0604020202020204" pitchFamily="34" charset="0"/>
              </a:rPr>
              <a:t>101</a:t>
            </a:r>
            <a:r>
              <a:rPr lang="en-AU" sz="2000" dirty="0" smtClean="0">
                <a:solidFill>
                  <a:schemeClr val="bg1"/>
                </a:solidFill>
                <a:cs typeface="Arial" panose="020B0604020202020204" pitchFamily="34" charset="0"/>
              </a:rPr>
              <a:t> </a:t>
            </a:r>
            <a:r>
              <a:rPr lang="en-AU" sz="2000" dirty="0" err="1" smtClean="0">
                <a:solidFill>
                  <a:schemeClr val="bg1"/>
                </a:solidFill>
                <a:cs typeface="Arial" panose="020B0604020202020204" pitchFamily="34" charset="0"/>
              </a:rPr>
              <a:t>cabarita</a:t>
            </a:r>
            <a:r>
              <a:rPr lang="en-AU" sz="2000" dirty="0" smtClean="0">
                <a:solidFill>
                  <a:schemeClr val="bg1"/>
                </a:solidFill>
                <a:cs typeface="Arial" panose="020B0604020202020204" pitchFamily="34" charset="0"/>
              </a:rPr>
              <a:t> </a:t>
            </a:r>
            <a:r>
              <a:rPr lang="en-AU" sz="2000" dirty="0" err="1" smtClean="0">
                <a:solidFill>
                  <a:schemeClr val="bg1"/>
                </a:solidFill>
                <a:cs typeface="Arial" panose="020B0604020202020204" pitchFamily="34" charset="0"/>
              </a:rPr>
              <a:t>rd</a:t>
            </a:r>
            <a:endParaRPr lang="en-AU" sz="2000" dirty="0">
              <a:solidFill>
                <a:schemeClr val="bg1"/>
              </a:solidFill>
              <a:cs typeface="Arial" panose="020B0604020202020204" pitchFamily="34" charset="0"/>
            </a:endParaRPr>
          </a:p>
        </p:txBody>
      </p:sp>
      <p:sp>
        <p:nvSpPr>
          <p:cNvPr id="9" name="TextBox 8"/>
          <p:cNvSpPr txBox="1"/>
          <p:nvPr/>
        </p:nvSpPr>
        <p:spPr>
          <a:xfrm>
            <a:off x="4703359" y="5840634"/>
            <a:ext cx="1301522" cy="400110"/>
          </a:xfrm>
          <a:prstGeom prst="rect">
            <a:avLst/>
          </a:prstGeom>
          <a:noFill/>
        </p:spPr>
        <p:txBody>
          <a:bodyPr wrap="none" rtlCol="0">
            <a:spAutoFit/>
          </a:bodyPr>
          <a:lstStyle/>
          <a:p>
            <a:r>
              <a:rPr lang="en-AU" sz="2000" dirty="0">
                <a:solidFill>
                  <a:schemeClr val="bg1"/>
                </a:solidFill>
                <a:cs typeface="Arial" panose="020B0604020202020204" pitchFamily="34" charset="0"/>
              </a:rPr>
              <a:t>t</a:t>
            </a:r>
            <a:r>
              <a:rPr lang="en-AU" sz="2000" dirty="0" smtClean="0">
                <a:solidFill>
                  <a:schemeClr val="bg1"/>
                </a:solidFill>
                <a:cs typeface="Arial" panose="020B0604020202020204" pitchFamily="34" charset="0"/>
              </a:rPr>
              <a:t>weed coast</a:t>
            </a:r>
            <a:endParaRPr lang="en-AU" sz="2000" dirty="0">
              <a:solidFill>
                <a:schemeClr val="bg1"/>
              </a:solidFill>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0813" y="1091958"/>
            <a:ext cx="2018327" cy="3841993"/>
          </a:xfrm>
          <a:prstGeom prst="rect">
            <a:avLst/>
          </a:prstGeom>
        </p:spPr>
      </p:pic>
      <p:pic>
        <p:nvPicPr>
          <p:cNvPr id="21" name="Picture 20"/>
          <p:cNvPicPr>
            <a:picLocks noChangeAspect="1"/>
          </p:cNvPicPr>
          <p:nvPr/>
        </p:nvPicPr>
        <p:blipFill rotWithShape="1">
          <a:blip r:embed="rId3" cstate="print">
            <a:clrChange>
              <a:clrFrom>
                <a:srgbClr val="FFFEFF"/>
              </a:clrFrom>
              <a:clrTo>
                <a:srgbClr val="FFFEFF">
                  <a:alpha val="0"/>
                </a:srgbClr>
              </a:clrTo>
            </a:clrChange>
            <a:extLst>
              <a:ext uri="{28A0092B-C50C-407E-A947-70E740481C1C}">
                <a14:useLocalDpi xmlns:a14="http://schemas.microsoft.com/office/drawing/2010/main" val="0"/>
              </a:ext>
            </a:extLst>
          </a:blip>
          <a:srcRect l="29252" r="35634" b="43470"/>
          <a:stretch/>
        </p:blipFill>
        <p:spPr>
          <a:xfrm flipH="1">
            <a:off x="2294192" y="4131747"/>
            <a:ext cx="2216704" cy="2944095"/>
          </a:xfrm>
          <a:prstGeom prst="rect">
            <a:avLst/>
          </a:prstGeom>
        </p:spPr>
      </p:pic>
    </p:spTree>
    <p:extLst>
      <p:ext uri="{BB962C8B-B14F-4D97-AF65-F5344CB8AC3E}">
        <p14:creationId xmlns:p14="http://schemas.microsoft.com/office/powerpoint/2010/main" val="3642111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522"/>
            <a:ext cx="9258852" cy="6895564"/>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Oval 6"/>
          <p:cNvSpPr/>
          <p:nvPr/>
        </p:nvSpPr>
        <p:spPr>
          <a:xfrm>
            <a:off x="6705127" y="1042508"/>
            <a:ext cx="1885070" cy="18288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rotWithShape="1">
          <a:blip r:embed="rId3" cstate="print">
            <a:clrChange>
              <a:clrFrom>
                <a:srgbClr val="F5F5ED"/>
              </a:clrFrom>
              <a:clrTo>
                <a:srgbClr val="F5F5ED">
                  <a:alpha val="0"/>
                </a:srgbClr>
              </a:clrTo>
            </a:clrChange>
            <a:extLst>
              <a:ext uri="{28A0092B-C50C-407E-A947-70E740481C1C}">
                <a14:useLocalDpi xmlns:a14="http://schemas.microsoft.com/office/drawing/2010/main" val="0"/>
              </a:ext>
            </a:extLst>
          </a:blip>
          <a:srcRect l="12438" t="74855" r="63433" b="2259"/>
          <a:stretch/>
        </p:blipFill>
        <p:spPr>
          <a:xfrm>
            <a:off x="6414580" y="747544"/>
            <a:ext cx="2565009" cy="2432793"/>
          </a:xfrm>
          <a:prstGeom prst="rect">
            <a:avLst/>
          </a:prstGeom>
        </p:spPr>
      </p:pic>
      <p:sp>
        <p:nvSpPr>
          <p:cNvPr id="9" name="Oval 8"/>
          <p:cNvSpPr/>
          <p:nvPr/>
        </p:nvSpPr>
        <p:spPr>
          <a:xfrm>
            <a:off x="6977289" y="1253982"/>
            <a:ext cx="1308296" cy="13082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p:cNvSpPr txBox="1"/>
          <p:nvPr/>
        </p:nvSpPr>
        <p:spPr>
          <a:xfrm>
            <a:off x="7162328" y="1380636"/>
            <a:ext cx="956603" cy="646331"/>
          </a:xfrm>
          <a:prstGeom prst="rect">
            <a:avLst/>
          </a:prstGeom>
          <a:noFill/>
        </p:spPr>
        <p:txBody>
          <a:bodyPr wrap="square" rtlCol="0">
            <a:spAutoFit/>
          </a:bodyPr>
          <a:lstStyle/>
          <a:p>
            <a:pPr algn="ctr"/>
            <a:r>
              <a:rPr lang="en-AU" sz="3600" dirty="0" smtClean="0">
                <a:solidFill>
                  <a:schemeClr val="bg1">
                    <a:lumMod val="50000"/>
                  </a:schemeClr>
                </a:solidFill>
                <a:latin typeface="Mistral" panose="03090702030407020403" pitchFamily="66" charset="0"/>
                <a:cs typeface="Estrangelo Edessa" panose="03080600000000000000" pitchFamily="66" charset="0"/>
              </a:rPr>
              <a:t>FEB</a:t>
            </a:r>
            <a:endParaRPr lang="en-AU" sz="3600" dirty="0">
              <a:solidFill>
                <a:schemeClr val="bg1">
                  <a:lumMod val="50000"/>
                </a:schemeClr>
              </a:solidFill>
              <a:latin typeface="Mistral" panose="03090702030407020403" pitchFamily="66" charset="0"/>
              <a:cs typeface="Estrangelo Edessa" panose="03080600000000000000" pitchFamily="66" charset="0"/>
            </a:endParaRPr>
          </a:p>
        </p:txBody>
      </p:sp>
      <p:sp>
        <p:nvSpPr>
          <p:cNvPr id="11" name="TextBox 10"/>
          <p:cNvSpPr txBox="1"/>
          <p:nvPr/>
        </p:nvSpPr>
        <p:spPr>
          <a:xfrm>
            <a:off x="7148261" y="1684089"/>
            <a:ext cx="956603" cy="646331"/>
          </a:xfrm>
          <a:prstGeom prst="rect">
            <a:avLst/>
          </a:prstGeom>
          <a:noFill/>
        </p:spPr>
        <p:txBody>
          <a:bodyPr wrap="square" rtlCol="0">
            <a:spAutoFit/>
          </a:bodyPr>
          <a:lstStyle/>
          <a:p>
            <a:pPr algn="ctr"/>
            <a:r>
              <a:rPr lang="en-AU" sz="3600" dirty="0" smtClean="0">
                <a:solidFill>
                  <a:schemeClr val="bg1">
                    <a:lumMod val="50000"/>
                  </a:schemeClr>
                </a:solidFill>
                <a:latin typeface="Mistral" panose="03090702030407020403" pitchFamily="66" charset="0"/>
                <a:cs typeface="Estrangelo Edessa" panose="03080600000000000000" pitchFamily="66" charset="0"/>
              </a:rPr>
              <a:t>2</a:t>
            </a:r>
            <a:endParaRPr lang="en-AU" sz="3600" dirty="0">
              <a:solidFill>
                <a:schemeClr val="bg1">
                  <a:lumMod val="50000"/>
                </a:schemeClr>
              </a:solidFill>
              <a:latin typeface="Mistral" panose="03090702030407020403" pitchFamily="66" charset="0"/>
              <a:cs typeface="Estrangelo Edessa" panose="03080600000000000000" pitchFamily="66" charset="0"/>
            </a:endParaRPr>
          </a:p>
        </p:txBody>
      </p:sp>
      <p:sp>
        <p:nvSpPr>
          <p:cNvPr id="12" name="TextBox 11"/>
          <p:cNvSpPr txBox="1"/>
          <p:nvPr/>
        </p:nvSpPr>
        <p:spPr>
          <a:xfrm>
            <a:off x="7171709" y="2177914"/>
            <a:ext cx="970671" cy="369332"/>
          </a:xfrm>
          <a:prstGeom prst="rect">
            <a:avLst/>
          </a:prstGeom>
          <a:noFill/>
        </p:spPr>
        <p:txBody>
          <a:bodyPr wrap="square" rtlCol="0">
            <a:spAutoFit/>
          </a:bodyPr>
          <a:lstStyle/>
          <a:p>
            <a:pPr algn="ctr"/>
            <a:r>
              <a:rPr lang="en-AU" dirty="0" smtClean="0">
                <a:solidFill>
                  <a:schemeClr val="bg1">
                    <a:lumMod val="50000"/>
                  </a:schemeClr>
                </a:solidFill>
                <a:latin typeface="Mistral" panose="03090702030407020403" pitchFamily="66" charset="0"/>
              </a:rPr>
              <a:t>9:30AM</a:t>
            </a:r>
            <a:endParaRPr lang="en-AU" dirty="0">
              <a:solidFill>
                <a:schemeClr val="bg1">
                  <a:lumMod val="50000"/>
                </a:schemeClr>
              </a:solidFill>
              <a:latin typeface="Mistral" panose="03090702030407020403" pitchFamily="66" charset="0"/>
            </a:endParaRPr>
          </a:p>
        </p:txBody>
      </p:sp>
      <p:sp>
        <p:nvSpPr>
          <p:cNvPr id="13" name="TextBox 12"/>
          <p:cNvSpPr txBox="1"/>
          <p:nvPr/>
        </p:nvSpPr>
        <p:spPr>
          <a:xfrm>
            <a:off x="835665" y="1182967"/>
            <a:ext cx="5026854" cy="923330"/>
          </a:xfrm>
          <a:prstGeom prst="rect">
            <a:avLst/>
          </a:prstGeom>
          <a:noFill/>
        </p:spPr>
        <p:txBody>
          <a:bodyPr wrap="square" rtlCol="0">
            <a:spAutoFit/>
          </a:bodyPr>
          <a:lstStyle/>
          <a:p>
            <a:r>
              <a:rPr lang="en-AU" sz="5400" dirty="0" smtClean="0">
                <a:solidFill>
                  <a:schemeClr val="bg1">
                    <a:lumMod val="50000"/>
                  </a:schemeClr>
                </a:solidFill>
                <a:latin typeface="Mistral" panose="03090702030407020403" pitchFamily="66" charset="0"/>
              </a:rPr>
              <a:t>Here’s the scoop….</a:t>
            </a:r>
            <a:endParaRPr lang="en-AU" sz="5400" dirty="0">
              <a:solidFill>
                <a:schemeClr val="bg1">
                  <a:lumMod val="50000"/>
                </a:schemeClr>
              </a:solidFill>
              <a:latin typeface="Mistral" panose="03090702030407020403" pitchFamily="66" charset="0"/>
            </a:endParaRPr>
          </a:p>
        </p:txBody>
      </p:sp>
      <p:sp>
        <p:nvSpPr>
          <p:cNvPr id="14" name="TextBox 13"/>
          <p:cNvSpPr txBox="1"/>
          <p:nvPr/>
        </p:nvSpPr>
        <p:spPr>
          <a:xfrm>
            <a:off x="609622" y="2061358"/>
            <a:ext cx="5421921" cy="1938992"/>
          </a:xfrm>
          <a:prstGeom prst="rect">
            <a:avLst/>
          </a:prstGeom>
          <a:noFill/>
        </p:spPr>
        <p:txBody>
          <a:bodyPr wrap="square" rtlCol="0">
            <a:spAutoFit/>
          </a:bodyPr>
          <a:lstStyle/>
          <a:p>
            <a:r>
              <a:rPr lang="en-AU" sz="2000" dirty="0" smtClean="0">
                <a:solidFill>
                  <a:schemeClr val="bg1">
                    <a:lumMod val="50000"/>
                  </a:schemeClr>
                </a:solidFill>
              </a:rPr>
              <a:t>We’re beginning the year with a special celebration event that highlights the previous year, reflects on God’s working in the lives of His people and looks ahead with bright vision and purpose. Our morning concludes with gourmet sandwiches and big scoops of ice-cream.</a:t>
            </a:r>
          </a:p>
        </p:txBody>
      </p:sp>
      <p:sp>
        <p:nvSpPr>
          <p:cNvPr id="15" name="TextBox 14"/>
          <p:cNvSpPr txBox="1"/>
          <p:nvPr/>
        </p:nvSpPr>
        <p:spPr>
          <a:xfrm>
            <a:off x="6391133" y="3180337"/>
            <a:ext cx="2351652" cy="1477328"/>
          </a:xfrm>
          <a:prstGeom prst="rect">
            <a:avLst/>
          </a:prstGeom>
          <a:noFill/>
        </p:spPr>
        <p:txBody>
          <a:bodyPr wrap="square" rtlCol="0">
            <a:spAutoFit/>
          </a:bodyPr>
          <a:lstStyle/>
          <a:p>
            <a:pPr algn="ctr"/>
            <a:r>
              <a:rPr lang="en-AU" dirty="0" smtClean="0">
                <a:solidFill>
                  <a:schemeClr val="bg1">
                    <a:lumMod val="50000"/>
                  </a:schemeClr>
                </a:solidFill>
              </a:rPr>
              <a:t>Celebration service</a:t>
            </a:r>
          </a:p>
          <a:p>
            <a:pPr algn="ctr"/>
            <a:r>
              <a:rPr lang="en-AU" dirty="0" smtClean="0">
                <a:solidFill>
                  <a:schemeClr val="bg1">
                    <a:lumMod val="50000"/>
                  </a:schemeClr>
                </a:solidFill>
              </a:rPr>
              <a:t>Children’s segment</a:t>
            </a:r>
          </a:p>
          <a:p>
            <a:pPr algn="ctr"/>
            <a:r>
              <a:rPr lang="en-AU" dirty="0" smtClean="0">
                <a:solidFill>
                  <a:schemeClr val="bg1">
                    <a:lumMod val="50000"/>
                  </a:schemeClr>
                </a:solidFill>
              </a:rPr>
              <a:t>Gourmet Sandwich Lunch</a:t>
            </a:r>
          </a:p>
          <a:p>
            <a:pPr algn="ctr"/>
            <a:r>
              <a:rPr lang="en-AU" dirty="0" smtClean="0">
                <a:solidFill>
                  <a:schemeClr val="bg1">
                    <a:lumMod val="50000"/>
                  </a:schemeClr>
                </a:solidFill>
              </a:rPr>
              <a:t>Ice-cream Soda Bar</a:t>
            </a:r>
            <a:endParaRPr lang="en-AU" dirty="0">
              <a:solidFill>
                <a:schemeClr val="bg1">
                  <a:lumMod val="50000"/>
                </a:schemeClr>
              </a:solidFill>
            </a:endParaRPr>
          </a:p>
        </p:txBody>
      </p:sp>
      <p:sp>
        <p:nvSpPr>
          <p:cNvPr id="16" name="TextBox 15"/>
          <p:cNvSpPr txBox="1"/>
          <p:nvPr/>
        </p:nvSpPr>
        <p:spPr>
          <a:xfrm>
            <a:off x="1881022" y="3744531"/>
            <a:ext cx="3826412" cy="646331"/>
          </a:xfrm>
          <a:prstGeom prst="rect">
            <a:avLst/>
          </a:prstGeom>
          <a:noFill/>
        </p:spPr>
        <p:txBody>
          <a:bodyPr wrap="square" rtlCol="0">
            <a:spAutoFit/>
          </a:bodyPr>
          <a:lstStyle/>
          <a:p>
            <a:pPr algn="r"/>
            <a:r>
              <a:rPr lang="en-AU" sz="3600" dirty="0" smtClean="0">
                <a:solidFill>
                  <a:schemeClr val="bg1">
                    <a:lumMod val="50000"/>
                  </a:schemeClr>
                </a:solidFill>
                <a:latin typeface="Mistral" panose="03090702030407020403" pitchFamily="66" charset="0"/>
              </a:rPr>
              <a:t>Please join us.</a:t>
            </a:r>
            <a:endParaRPr lang="en-AU" sz="3600" dirty="0">
              <a:solidFill>
                <a:schemeClr val="bg1">
                  <a:lumMod val="50000"/>
                </a:schemeClr>
              </a:solidFill>
              <a:latin typeface="Mistral" panose="03090702030407020403" pitchFamily="66" charset="0"/>
            </a:endParaRPr>
          </a:p>
        </p:txBody>
      </p:sp>
    </p:spTree>
    <p:extLst>
      <p:ext uri="{BB962C8B-B14F-4D97-AF65-F5344CB8AC3E}">
        <p14:creationId xmlns:p14="http://schemas.microsoft.com/office/powerpoint/2010/main" val="3196663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8" y="164592"/>
            <a:ext cx="8860664" cy="65288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891821" y="5485794"/>
            <a:ext cx="1494990" cy="400110"/>
          </a:xfrm>
          <a:prstGeom prst="rect">
            <a:avLst/>
          </a:prstGeom>
          <a:noFill/>
        </p:spPr>
        <p:txBody>
          <a:bodyPr wrap="none" rtlCol="0">
            <a:spAutoFit/>
          </a:bodyPr>
          <a:lstStyle/>
          <a:p>
            <a:r>
              <a:rPr lang="en-AU" sz="2000" dirty="0" err="1">
                <a:solidFill>
                  <a:schemeClr val="bg1"/>
                </a:solidFill>
                <a:cs typeface="Arial" panose="020B0604020202020204" pitchFamily="34" charset="0"/>
              </a:rPr>
              <a:t>sunday</a:t>
            </a:r>
            <a:r>
              <a:rPr lang="en-AU" sz="2000" dirty="0">
                <a:solidFill>
                  <a:schemeClr val="bg1"/>
                </a:solidFill>
                <a:cs typeface="Arial" panose="020B0604020202020204" pitchFamily="34" charset="0"/>
              </a:rPr>
              <a:t>, </a:t>
            </a:r>
            <a:r>
              <a:rPr lang="en-AU" sz="2000" dirty="0" err="1">
                <a:solidFill>
                  <a:schemeClr val="bg1"/>
                </a:solidFill>
                <a:cs typeface="Arial" panose="020B0604020202020204" pitchFamily="34" charset="0"/>
              </a:rPr>
              <a:t>feb</a:t>
            </a:r>
            <a:r>
              <a:rPr lang="en-AU" sz="2000" dirty="0">
                <a:solidFill>
                  <a:schemeClr val="bg1"/>
                </a:solidFill>
                <a:cs typeface="Arial" panose="020B0604020202020204" pitchFamily="34" charset="0"/>
              </a:rPr>
              <a:t> 3  </a:t>
            </a:r>
          </a:p>
        </p:txBody>
      </p:sp>
      <p:sp>
        <p:nvSpPr>
          <p:cNvPr id="7" name="TextBox 6"/>
          <p:cNvSpPr txBox="1"/>
          <p:nvPr/>
        </p:nvSpPr>
        <p:spPr>
          <a:xfrm>
            <a:off x="6314062" y="5420280"/>
            <a:ext cx="140496" cy="523220"/>
          </a:xfrm>
          <a:prstGeom prst="rect">
            <a:avLst/>
          </a:prstGeom>
          <a:noFill/>
        </p:spPr>
        <p:txBody>
          <a:bodyPr wrap="square" rtlCol="0">
            <a:spAutoFit/>
          </a:bodyPr>
          <a:lstStyle/>
          <a:p>
            <a:r>
              <a:rPr lang="en-AU" sz="2800" dirty="0" smtClean="0">
                <a:solidFill>
                  <a:schemeClr val="bg1"/>
                </a:solidFill>
              </a:rPr>
              <a:t>I</a:t>
            </a:r>
            <a:endParaRPr lang="en-AU" sz="2800" dirty="0">
              <a:solidFill>
                <a:schemeClr val="bg1"/>
              </a:solidFill>
            </a:endParaRPr>
          </a:p>
        </p:txBody>
      </p:sp>
      <p:sp>
        <p:nvSpPr>
          <p:cNvPr id="8" name="TextBox 7"/>
          <p:cNvSpPr txBox="1"/>
          <p:nvPr/>
        </p:nvSpPr>
        <p:spPr>
          <a:xfrm>
            <a:off x="6523757" y="5485794"/>
            <a:ext cx="1632440" cy="400110"/>
          </a:xfrm>
          <a:prstGeom prst="rect">
            <a:avLst/>
          </a:prstGeom>
          <a:noFill/>
        </p:spPr>
        <p:txBody>
          <a:bodyPr wrap="none" rtlCol="0">
            <a:spAutoFit/>
          </a:bodyPr>
          <a:lstStyle/>
          <a:p>
            <a:r>
              <a:rPr lang="en-AU" sz="2000" dirty="0" smtClean="0">
                <a:solidFill>
                  <a:schemeClr val="bg1"/>
                </a:solidFill>
                <a:cs typeface="Arial" panose="020B0604020202020204" pitchFamily="34" charset="0"/>
              </a:rPr>
              <a:t>9:30 – 11:30am</a:t>
            </a:r>
            <a:endParaRPr lang="en-AU" sz="2000" dirty="0">
              <a:solidFill>
                <a:schemeClr val="bg1"/>
              </a:solidFill>
              <a:cs typeface="Arial" panose="020B0604020202020204" pitchFamily="34" charset="0"/>
            </a:endParaRPr>
          </a:p>
        </p:txBody>
      </p:sp>
      <p:sp>
        <p:nvSpPr>
          <p:cNvPr id="9" name="TextBox 8"/>
          <p:cNvSpPr txBox="1"/>
          <p:nvPr/>
        </p:nvSpPr>
        <p:spPr>
          <a:xfrm>
            <a:off x="6301783" y="5750482"/>
            <a:ext cx="1919640" cy="400110"/>
          </a:xfrm>
          <a:prstGeom prst="rect">
            <a:avLst/>
          </a:prstGeom>
          <a:noFill/>
        </p:spPr>
        <p:txBody>
          <a:bodyPr wrap="none" rtlCol="0">
            <a:spAutoFit/>
          </a:bodyPr>
          <a:lstStyle/>
          <a:p>
            <a:r>
              <a:rPr lang="en-AU" sz="2000" dirty="0">
                <a:solidFill>
                  <a:schemeClr val="bg1"/>
                </a:solidFill>
                <a:cs typeface="Arial" panose="020B0604020202020204" pitchFamily="34" charset="0"/>
              </a:rPr>
              <a:t>c</a:t>
            </a:r>
            <a:r>
              <a:rPr lang="en-AU" sz="2000" dirty="0" smtClean="0">
                <a:solidFill>
                  <a:schemeClr val="bg1"/>
                </a:solidFill>
                <a:cs typeface="Arial" panose="020B0604020202020204" pitchFamily="34" charset="0"/>
              </a:rPr>
              <a:t>ommunity church</a:t>
            </a:r>
            <a:endParaRPr lang="en-AU" sz="2000" dirty="0">
              <a:solidFill>
                <a:schemeClr val="bg1"/>
              </a:solidFill>
              <a:cs typeface="Arial" panose="020B0604020202020204" pitchFamily="34" charset="0"/>
            </a:endParaRPr>
          </a:p>
        </p:txBody>
      </p:sp>
      <p:sp>
        <p:nvSpPr>
          <p:cNvPr id="10" name="TextBox 9"/>
          <p:cNvSpPr txBox="1"/>
          <p:nvPr/>
        </p:nvSpPr>
        <p:spPr>
          <a:xfrm>
            <a:off x="6097027" y="5681890"/>
            <a:ext cx="140496" cy="523220"/>
          </a:xfrm>
          <a:prstGeom prst="rect">
            <a:avLst/>
          </a:prstGeom>
          <a:noFill/>
        </p:spPr>
        <p:txBody>
          <a:bodyPr wrap="square" rtlCol="0">
            <a:spAutoFit/>
          </a:bodyPr>
          <a:lstStyle/>
          <a:p>
            <a:r>
              <a:rPr lang="en-AU" sz="2800" dirty="0" smtClean="0">
                <a:solidFill>
                  <a:schemeClr val="bg1"/>
                </a:solidFill>
              </a:rPr>
              <a:t>I</a:t>
            </a:r>
            <a:endParaRPr lang="en-AU" sz="2800" dirty="0">
              <a:solidFill>
                <a:schemeClr val="bg1"/>
              </a:solidFill>
            </a:endParaRPr>
          </a:p>
        </p:txBody>
      </p:sp>
      <p:sp>
        <p:nvSpPr>
          <p:cNvPr id="11" name="TextBox 10"/>
          <p:cNvSpPr txBox="1"/>
          <p:nvPr/>
        </p:nvSpPr>
        <p:spPr>
          <a:xfrm>
            <a:off x="6275498" y="5964946"/>
            <a:ext cx="140496" cy="523220"/>
          </a:xfrm>
          <a:prstGeom prst="rect">
            <a:avLst/>
          </a:prstGeom>
          <a:noFill/>
        </p:spPr>
        <p:txBody>
          <a:bodyPr wrap="square" rtlCol="0">
            <a:spAutoFit/>
          </a:bodyPr>
          <a:lstStyle/>
          <a:p>
            <a:r>
              <a:rPr lang="en-AU" sz="2800" dirty="0" smtClean="0">
                <a:solidFill>
                  <a:schemeClr val="bg1"/>
                </a:solidFill>
              </a:rPr>
              <a:t>I</a:t>
            </a:r>
            <a:endParaRPr lang="en-AU" sz="2800" dirty="0">
              <a:solidFill>
                <a:schemeClr val="bg1"/>
              </a:solidFill>
            </a:endParaRPr>
          </a:p>
        </p:txBody>
      </p:sp>
      <p:sp>
        <p:nvSpPr>
          <p:cNvPr id="12" name="TextBox 11"/>
          <p:cNvSpPr txBox="1"/>
          <p:nvPr/>
        </p:nvSpPr>
        <p:spPr>
          <a:xfrm>
            <a:off x="6490979" y="6015170"/>
            <a:ext cx="1464795" cy="400110"/>
          </a:xfrm>
          <a:prstGeom prst="rect">
            <a:avLst/>
          </a:prstGeom>
          <a:noFill/>
        </p:spPr>
        <p:txBody>
          <a:bodyPr wrap="none" rtlCol="0">
            <a:spAutoFit/>
          </a:bodyPr>
          <a:lstStyle/>
          <a:p>
            <a:r>
              <a:rPr lang="en-AU" sz="2000" dirty="0" err="1">
                <a:solidFill>
                  <a:schemeClr val="bg1"/>
                </a:solidFill>
                <a:cs typeface="Arial" panose="020B0604020202020204" pitchFamily="34" charset="0"/>
              </a:rPr>
              <a:t>b</a:t>
            </a:r>
            <a:r>
              <a:rPr lang="en-AU" sz="2000" dirty="0" err="1" smtClean="0">
                <a:solidFill>
                  <a:schemeClr val="bg1"/>
                </a:solidFill>
                <a:cs typeface="Arial" panose="020B0604020202020204" pitchFamily="34" charset="0"/>
              </a:rPr>
              <a:t>ogangar</a:t>
            </a:r>
            <a:r>
              <a:rPr lang="en-AU" sz="2000" dirty="0" smtClean="0">
                <a:solidFill>
                  <a:schemeClr val="bg1"/>
                </a:solidFill>
                <a:cs typeface="Arial" panose="020B0604020202020204" pitchFamily="34" charset="0"/>
              </a:rPr>
              <a:t> </a:t>
            </a:r>
            <a:r>
              <a:rPr lang="en-AU" sz="2000" dirty="0" err="1" smtClean="0">
                <a:solidFill>
                  <a:schemeClr val="bg1"/>
                </a:solidFill>
                <a:cs typeface="Arial" panose="020B0604020202020204" pitchFamily="34" charset="0"/>
              </a:rPr>
              <a:t>nsw</a:t>
            </a:r>
            <a:endParaRPr lang="en-AU" sz="2000" dirty="0">
              <a:solidFill>
                <a:schemeClr val="bg1"/>
              </a:solidFill>
              <a:cs typeface="Arial" panose="020B0604020202020204" pitchFamily="34" charset="0"/>
            </a:endParaRPr>
          </a:p>
        </p:txBody>
      </p:sp>
      <p:sp>
        <p:nvSpPr>
          <p:cNvPr id="13" name="TextBox 12"/>
          <p:cNvSpPr txBox="1"/>
          <p:nvPr/>
        </p:nvSpPr>
        <p:spPr>
          <a:xfrm>
            <a:off x="4662152" y="6015170"/>
            <a:ext cx="1575198" cy="400110"/>
          </a:xfrm>
          <a:prstGeom prst="rect">
            <a:avLst/>
          </a:prstGeom>
          <a:noFill/>
        </p:spPr>
        <p:txBody>
          <a:bodyPr wrap="none" rtlCol="0">
            <a:spAutoFit/>
          </a:bodyPr>
          <a:lstStyle/>
          <a:p>
            <a:r>
              <a:rPr lang="en-AU" dirty="0" smtClean="0">
                <a:solidFill>
                  <a:schemeClr val="bg1"/>
                </a:solidFill>
                <a:cs typeface="Arial" panose="020B0604020202020204" pitchFamily="34" charset="0"/>
              </a:rPr>
              <a:t>101</a:t>
            </a:r>
            <a:r>
              <a:rPr lang="en-AU" sz="2000" dirty="0" smtClean="0">
                <a:solidFill>
                  <a:schemeClr val="bg1"/>
                </a:solidFill>
                <a:cs typeface="Arial" panose="020B0604020202020204" pitchFamily="34" charset="0"/>
              </a:rPr>
              <a:t> </a:t>
            </a:r>
            <a:r>
              <a:rPr lang="en-AU" sz="2000" dirty="0" err="1" smtClean="0">
                <a:solidFill>
                  <a:schemeClr val="bg1"/>
                </a:solidFill>
                <a:cs typeface="Arial" panose="020B0604020202020204" pitchFamily="34" charset="0"/>
              </a:rPr>
              <a:t>cabarita</a:t>
            </a:r>
            <a:r>
              <a:rPr lang="en-AU" sz="2000" dirty="0" smtClean="0">
                <a:solidFill>
                  <a:schemeClr val="bg1"/>
                </a:solidFill>
                <a:cs typeface="Arial" panose="020B0604020202020204" pitchFamily="34" charset="0"/>
              </a:rPr>
              <a:t> </a:t>
            </a:r>
            <a:r>
              <a:rPr lang="en-AU" sz="2000" dirty="0" err="1" smtClean="0">
                <a:solidFill>
                  <a:schemeClr val="bg1"/>
                </a:solidFill>
                <a:cs typeface="Arial" panose="020B0604020202020204" pitchFamily="34" charset="0"/>
              </a:rPr>
              <a:t>rd</a:t>
            </a:r>
            <a:endParaRPr lang="en-AU" sz="2000" dirty="0">
              <a:solidFill>
                <a:schemeClr val="bg1"/>
              </a:solidFill>
              <a:cs typeface="Arial" panose="020B0604020202020204" pitchFamily="34" charset="0"/>
            </a:endParaRPr>
          </a:p>
        </p:txBody>
      </p:sp>
      <p:sp>
        <p:nvSpPr>
          <p:cNvPr id="14" name="TextBox 13"/>
          <p:cNvSpPr txBox="1"/>
          <p:nvPr/>
        </p:nvSpPr>
        <p:spPr>
          <a:xfrm>
            <a:off x="4754875" y="5750482"/>
            <a:ext cx="1301522" cy="400110"/>
          </a:xfrm>
          <a:prstGeom prst="rect">
            <a:avLst/>
          </a:prstGeom>
          <a:noFill/>
        </p:spPr>
        <p:txBody>
          <a:bodyPr wrap="none" rtlCol="0">
            <a:spAutoFit/>
          </a:bodyPr>
          <a:lstStyle/>
          <a:p>
            <a:r>
              <a:rPr lang="en-AU" sz="2000" dirty="0">
                <a:solidFill>
                  <a:schemeClr val="bg1"/>
                </a:solidFill>
                <a:cs typeface="Arial" panose="020B0604020202020204" pitchFamily="34" charset="0"/>
              </a:rPr>
              <a:t>t</a:t>
            </a:r>
            <a:r>
              <a:rPr lang="en-AU" sz="2000" dirty="0" smtClean="0">
                <a:solidFill>
                  <a:schemeClr val="bg1"/>
                </a:solidFill>
                <a:cs typeface="Arial" panose="020B0604020202020204" pitchFamily="34" charset="0"/>
              </a:rPr>
              <a:t>weed coast</a:t>
            </a:r>
            <a:endParaRPr lang="en-AU" sz="2000" dirty="0">
              <a:solidFill>
                <a:schemeClr val="bg1"/>
              </a:solidFill>
              <a:cs typeface="Arial" panose="020B0604020202020204" pitchFamily="34" charset="0"/>
            </a:endParaRPr>
          </a:p>
        </p:txBody>
      </p:sp>
    </p:spTree>
    <p:extLst>
      <p:ext uri="{BB962C8B-B14F-4D97-AF65-F5344CB8AC3E}">
        <p14:creationId xmlns:p14="http://schemas.microsoft.com/office/powerpoint/2010/main" val="1683727521"/>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docProps/app.xml><?xml version="1.0" encoding="utf-8"?>
<Properties xmlns="http://schemas.openxmlformats.org/officeDocument/2006/extended-properties" xmlns:vt="http://schemas.openxmlformats.org/officeDocument/2006/docPropsVTypes">
  <Template>TC103457491[[fn=Metropolitan]]</Template>
  <TotalTime>9859</TotalTime>
  <Words>105</Words>
  <Application>Microsoft Office PowerPoint</Application>
  <PresentationFormat>On-screen Show (4:3)</PresentationFormat>
  <Paragraphs>28</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 Light</vt:lpstr>
      <vt:lpstr>Estrangelo Edessa</vt:lpstr>
      <vt:lpstr>Mistral</vt:lpstr>
      <vt:lpstr>Metropolitan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Johnson</dc:creator>
  <cp:lastModifiedBy>Anne Johnson</cp:lastModifiedBy>
  <cp:revision>7</cp:revision>
  <dcterms:created xsi:type="dcterms:W3CDTF">2014-01-13T01:37:19Z</dcterms:created>
  <dcterms:modified xsi:type="dcterms:W3CDTF">2014-01-19T23:39:29Z</dcterms:modified>
</cp:coreProperties>
</file>