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70" r:id="rId1"/>
  </p:sldMasterIdLst>
  <p:sldIdLst>
    <p:sldId id="257" r:id="rId2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027" autoAdjust="0"/>
    <p:restoredTop sz="94660"/>
  </p:normalViewPr>
  <p:slideViewPr>
    <p:cSldViewPr snapToGrid="0">
      <p:cViewPr varScale="1">
        <p:scale>
          <a:sx n="74" d="100"/>
          <a:sy n="74" d="100"/>
        </p:scale>
        <p:origin x="1164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0" y="0"/>
            <a:ext cx="9144677" cy="6858000"/>
            <a:chOff x="0" y="0"/>
            <a:chExt cx="9144677" cy="6858000"/>
          </a:xfrm>
        </p:grpSpPr>
        <p:pic>
          <p:nvPicPr>
            <p:cNvPr id="8" name="Picture 7" descr="SD-PanelTitle-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9144000" cy="6858000"/>
            </a:xfrm>
            <a:prstGeom prst="rect">
              <a:avLst/>
            </a:prstGeom>
          </p:spPr>
        </p:pic>
        <p:sp>
          <p:nvSpPr>
            <p:cNvPr id="11" name="Rectangle 10"/>
            <p:cNvSpPr/>
            <p:nvPr/>
          </p:nvSpPr>
          <p:spPr>
            <a:xfrm>
              <a:off x="1515532" y="1520422"/>
              <a:ext cx="6112935" cy="3818468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2" name="Picture 11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2" r="47959"/>
            <a:stretch/>
          </p:blipFill>
          <p:spPr>
            <a:xfrm>
              <a:off x="0" y="3128434"/>
              <a:ext cx="1664208" cy="612648"/>
            </a:xfrm>
            <a:prstGeom prst="rect">
              <a:avLst/>
            </a:prstGeom>
          </p:spPr>
        </p:pic>
        <p:pic>
          <p:nvPicPr>
            <p:cNvPr id="13" name="Picture 12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2" r="47959"/>
            <a:stretch/>
          </p:blipFill>
          <p:spPr>
            <a:xfrm>
              <a:off x="7480469" y="3128434"/>
              <a:ext cx="1664208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21934" y="1811863"/>
            <a:ext cx="5308866" cy="1515533"/>
          </a:xfrm>
        </p:spPr>
        <p:txBody>
          <a:bodyPr anchor="b">
            <a:noAutofit/>
          </a:bodyPr>
          <a:lstStyle>
            <a:lvl1pPr algn="ctr">
              <a:defRPr sz="480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21934" y="3598327"/>
            <a:ext cx="5308866" cy="1377651"/>
          </a:xfrm>
        </p:spPr>
        <p:txBody>
          <a:bodyPr anchor="t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65417" y="5054602"/>
            <a:ext cx="673276" cy="279400"/>
          </a:xfrm>
        </p:spPr>
        <p:txBody>
          <a:bodyPr/>
          <a:lstStyle/>
          <a:p>
            <a:fld id="{B61BEF0D-F0BB-DE4B-95CE-6DB70DBA9567}" type="datetimeFigureOut">
              <a:rPr lang="en-US" smtClean="0"/>
              <a:pPr/>
              <a:t>10/25/2013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921934" y="5054602"/>
            <a:ext cx="4064860" cy="2794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817317" y="5054602"/>
            <a:ext cx="413483" cy="279400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019825" y="3471329"/>
            <a:ext cx="5113083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943878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4815415"/>
            <a:ext cx="6798734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26260" y="1032933"/>
            <a:ext cx="7091482" cy="33612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6" y="5382153"/>
            <a:ext cx="6798734" cy="493712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10/25/2013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425338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906873"/>
            <a:ext cx="6798734" cy="3097860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4275666"/>
            <a:ext cx="6798736" cy="1600202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10/25/2013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278465" y="4140199"/>
            <a:ext cx="6606425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07480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34333" y="982132"/>
            <a:ext cx="6400250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00200" y="3352799"/>
            <a:ext cx="5892798" cy="651933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18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3" y="4343400"/>
            <a:ext cx="6798738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10/25/2013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849969" y="905362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72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633503" y="2827870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72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278466" y="4140199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1759422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9" y="3308581"/>
            <a:ext cx="679872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8" y="4777381"/>
            <a:ext cx="679873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10/25/2013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3642300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09416" y="982132"/>
            <a:ext cx="632516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8" name="Text Placeholder 2"/>
          <p:cNvSpPr>
            <a:spLocks noGrp="1"/>
          </p:cNvSpPr>
          <p:nvPr>
            <p:ph type="body" idx="13"/>
          </p:nvPr>
        </p:nvSpPr>
        <p:spPr>
          <a:xfrm>
            <a:off x="1176868" y="3639312"/>
            <a:ext cx="6798730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4529667"/>
            <a:ext cx="6798736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10/25/2013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78060" y="896895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7649796" y="260772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278466" y="342900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6736490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982131"/>
            <a:ext cx="6798734" cy="2294467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sz="3200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Text Placeholder 2"/>
          <p:cNvSpPr>
            <a:spLocks noGrp="1"/>
          </p:cNvSpPr>
          <p:nvPr>
            <p:ph type="body" idx="13"/>
          </p:nvPr>
        </p:nvSpPr>
        <p:spPr>
          <a:xfrm>
            <a:off x="1176868" y="3566160"/>
            <a:ext cx="6798730" cy="905256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6" y="4470400"/>
            <a:ext cx="6798734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10/25/2013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278469" y="3429000"/>
            <a:ext cx="6606421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8486026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76865" y="2490135"/>
            <a:ext cx="6798736" cy="3385733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10/25/2013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278466" y="2354670"/>
            <a:ext cx="660642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0094002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356667" y="906873"/>
            <a:ext cx="1618930" cy="496899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76867" y="906873"/>
            <a:ext cx="4915509" cy="4968993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10/25/2013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6245512" y="906873"/>
            <a:ext cx="0" cy="4968993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258626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278465" y="235626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647F38-B617-4D2F-AE0A-013F0C4D2C57}" type="datetimeFigureOut">
              <a:rPr lang="en-US" smtClean="0"/>
              <a:t>10/25/2013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799C9-84D9-46D2-A11E-BCF8A720529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126924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78465" y="1641413"/>
            <a:ext cx="6595534" cy="1822514"/>
          </a:xfrm>
        </p:spPr>
        <p:txBody>
          <a:bodyPr anchor="b">
            <a:normAutofit/>
          </a:bodyPr>
          <a:lstStyle>
            <a:lvl1pPr algn="ctr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78465" y="3734859"/>
            <a:ext cx="6595534" cy="1090015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10/25/2013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31" name="Straight Connector 30"/>
          <p:cNvCxnSpPr/>
          <p:nvPr/>
        </p:nvCxnSpPr>
        <p:spPr>
          <a:xfrm>
            <a:off x="1278466" y="3599392"/>
            <a:ext cx="6595533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805233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278465" y="235626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915337"/>
            <a:ext cx="6798734" cy="130386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76866" y="2487168"/>
            <a:ext cx="3337560" cy="344728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5152" y="2487168"/>
            <a:ext cx="3337560" cy="344728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FA754-D5C3-4E66-96A6-867B257F58DC}" type="datetimeFigureOut">
              <a:rPr lang="en-US" smtClean="0"/>
              <a:t>10/25/2013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4065D-F351-4B03-BD91-D8A6B8D4B36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01584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8" y="2658533"/>
            <a:ext cx="333756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76868" y="3243263"/>
            <a:ext cx="3337560" cy="2706624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1832" y="2658533"/>
            <a:ext cx="333756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1832" y="3243263"/>
            <a:ext cx="3337560" cy="2706624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10/25/2013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41" name="Straight Connector 40"/>
          <p:cNvCxnSpPr/>
          <p:nvPr/>
        </p:nvCxnSpPr>
        <p:spPr>
          <a:xfrm>
            <a:off x="1278466" y="235467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741995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915337"/>
            <a:ext cx="6798735" cy="130386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10/25/2013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278466" y="235467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840921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10/25/2013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493706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1388534"/>
            <a:ext cx="2536798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20062" y="982132"/>
            <a:ext cx="3855539" cy="4893735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5" y="3031065"/>
            <a:ext cx="2536798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10/25/2013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1278466" y="2912533"/>
            <a:ext cx="233359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467525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1883832"/>
            <a:ext cx="3632202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069" y="1032933"/>
            <a:ext cx="2929463" cy="4792136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5" y="3255432"/>
            <a:ext cx="3632201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10/25/2013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213987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9152467" cy="6858000"/>
            <a:chOff x="0" y="0"/>
            <a:chExt cx="9152467" cy="6858000"/>
          </a:xfrm>
        </p:grpSpPr>
        <p:pic>
          <p:nvPicPr>
            <p:cNvPr id="8" name="Picture 7" descr="S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9144000" cy="6858000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553888" y="542807"/>
              <a:ext cx="8039776" cy="5756392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" r="14240"/>
            <a:stretch/>
          </p:blipFill>
          <p:spPr>
            <a:xfrm>
              <a:off x="0" y="3128434"/>
              <a:ext cx="68580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" r="14240"/>
            <a:stretch/>
          </p:blipFill>
          <p:spPr>
            <a:xfrm>
              <a:off x="8466667" y="3128434"/>
              <a:ext cx="68580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76866" y="915337"/>
            <a:ext cx="6798734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2490135"/>
            <a:ext cx="6798736" cy="344499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56670" y="5960533"/>
            <a:ext cx="1148283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smtClean="0"/>
              <a:pPr/>
              <a:t>10/25/2013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76865" y="5960533"/>
            <a:ext cx="510466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80091" y="5960533"/>
            <a:ext cx="39551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588667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72" r:id="rId2"/>
    <p:sldLayoutId id="2147483673" r:id="rId3"/>
    <p:sldLayoutId id="2147483674" r:id="rId4"/>
    <p:sldLayoutId id="2147483675" r:id="rId5"/>
    <p:sldLayoutId id="2147483676" r:id="rId6"/>
    <p:sldLayoutId id="2147483677" r:id="rId7"/>
    <p:sldLayoutId id="2147483678" r:id="rId8"/>
    <p:sldLayoutId id="2147483679" r:id="rId9"/>
    <p:sldLayoutId id="2147483680" r:id="rId10"/>
    <p:sldLayoutId id="2147483681" r:id="rId11"/>
    <p:sldLayoutId id="2147483682" r:id="rId12"/>
    <p:sldLayoutId id="2147483683" r:id="rId13"/>
    <p:sldLayoutId id="2147483684" r:id="rId14"/>
    <p:sldLayoutId id="2147483685" r:id="rId15"/>
    <p:sldLayoutId id="2147483686" r:id="rId16"/>
    <p:sldLayoutId id="2147483687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0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070" y="428012"/>
            <a:ext cx="8296805" cy="59985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6613822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rnd" cmpd="sng" algn="ctr">
          <a:solidFill>
            <a:schemeClr val="phClr"/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1</TotalTime>
  <Words>0</Words>
  <Application>Microsoft Office PowerPoint</Application>
  <PresentationFormat>On-screen Show (4:3)</PresentationFormat>
  <Paragraphs>0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4" baseType="lpstr">
      <vt:lpstr>Arial</vt:lpstr>
      <vt:lpstr>Garamond</vt:lpstr>
      <vt:lpstr>Organic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Anne Johnson</dc:creator>
  <cp:lastModifiedBy>Anne Johnson</cp:lastModifiedBy>
  <cp:revision>1</cp:revision>
  <dcterms:created xsi:type="dcterms:W3CDTF">2013-10-25T07:08:10Z</dcterms:created>
  <dcterms:modified xsi:type="dcterms:W3CDTF">2013-10-25T07:09:45Z</dcterms:modified>
</cp:coreProperties>
</file>