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6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8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7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4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5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15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8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4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6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7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7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62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8789" y="115910"/>
            <a:ext cx="8834907" cy="6651938"/>
            <a:chOff x="128789" y="115910"/>
            <a:chExt cx="8834907" cy="66519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5"/>
            <a:stretch/>
          </p:blipFill>
          <p:spPr>
            <a:xfrm>
              <a:off x="128789" y="115910"/>
              <a:ext cx="8834907" cy="66519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623515" y="1403797"/>
              <a:ext cx="1403798" cy="244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49273" y="1341480"/>
            <a:ext cx="140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978" y="6237478"/>
            <a:ext cx="513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Bring a friend and join the fun, February 1.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2782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13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Slice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1</cp:revision>
  <dcterms:created xsi:type="dcterms:W3CDTF">2015-01-29T03:20:18Z</dcterms:created>
  <dcterms:modified xsi:type="dcterms:W3CDTF">2015-01-29T03:24:50Z</dcterms:modified>
</cp:coreProperties>
</file>