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2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1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22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8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7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1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43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16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9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2">
              <a:lumMod val="60000"/>
              <a:lumOff val="4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1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5/30/2014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45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49"/>
          <a:stretch/>
        </p:blipFill>
        <p:spPr>
          <a:xfrm>
            <a:off x="0" y="775307"/>
            <a:ext cx="6851561" cy="53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3865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A3F38"/>
      </a:dk2>
      <a:lt2>
        <a:srgbClr val="EEEDCB"/>
      </a:lt2>
      <a:accent1>
        <a:srgbClr val="818E9F"/>
      </a:accent1>
      <a:accent2>
        <a:srgbClr val="D26400"/>
      </a:accent2>
      <a:accent3>
        <a:srgbClr val="C3BA45"/>
      </a:accent3>
      <a:accent4>
        <a:srgbClr val="8A8552"/>
      </a:accent4>
      <a:accent5>
        <a:srgbClr val="F3B843"/>
      </a:accent5>
      <a:accent6>
        <a:srgbClr val="786C71"/>
      </a:accent6>
      <a:hlink>
        <a:srgbClr val="46A7CA"/>
      </a:hlink>
      <a:folHlink>
        <a:srgbClr val="B2B2B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Wingdings 2</vt:lpstr>
      <vt:lpstr>Frame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Johnson</dc:creator>
  <cp:lastModifiedBy>Anne Johnson</cp:lastModifiedBy>
  <cp:revision>1</cp:revision>
  <dcterms:created xsi:type="dcterms:W3CDTF">2014-05-29T22:38:28Z</dcterms:created>
  <dcterms:modified xsi:type="dcterms:W3CDTF">2014-05-29T22:42:55Z</dcterms:modified>
</cp:coreProperties>
</file>