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0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0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95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35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35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5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3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5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3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5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7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9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0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12844"/>
            <a:ext cx="8937938" cy="65292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7730" y="5100034"/>
            <a:ext cx="343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JOIN US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730" y="4453944"/>
            <a:ext cx="4005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FATHER’S DAY SERVICE</a:t>
            </a:r>
            <a:endParaRPr lang="en-AU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730" y="5746124"/>
            <a:ext cx="37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endParaRPr lang="en-AU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184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1EC5AA-B9FF-4101-9259-E080627161C4}" vid="{F86CBF90-E84B-46B1-9140-CFDCA2C20C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2</cp:revision>
  <dcterms:created xsi:type="dcterms:W3CDTF">2013-06-03T04:27:52Z</dcterms:created>
  <dcterms:modified xsi:type="dcterms:W3CDTF">2013-06-03T05:48:58Z</dcterms:modified>
</cp:coreProperties>
</file>