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3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62EF3-3C4F-43EE-ACEE-D4B806740EA3}" type="datetimeFigureOut">
              <a:rPr lang="en-US" smtClean="0"/>
              <a:pPr/>
              <a:t>3/20/2015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652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smtClean="0"/>
              <a:t>3/20/2015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191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smtClean="0"/>
              <a:t>3/20/2015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071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smtClean="0"/>
              <a:t>3/20/2015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49782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smtClean="0"/>
              <a:t>3/20/2015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427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smtClean="0"/>
              <a:t>3/20/2015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5456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smtClean="0"/>
              <a:t>3/20/2015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955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smtClean="0"/>
              <a:t>3/20/2015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16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smtClean="0"/>
              <a:t>3/20/2015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598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smtClean="0"/>
              <a:t>3/20/2015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843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smtClean="0"/>
              <a:t>3/20/2015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85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smtClean="0"/>
              <a:t>3/20/2015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772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smtClean="0"/>
              <a:t>3/20/2015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632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smtClean="0"/>
              <a:t>3/20/2015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03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smtClean="0"/>
              <a:t>3/20/2015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89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smtClean="0"/>
              <a:t>3/20/2015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412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smtClean="0"/>
              <a:t>3/20/2015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57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0786BE5-D2A3-4BF0-8B30-D7403E61B3DC}" type="datetimeFigureOut">
              <a:rPr lang="en-US" smtClean="0"/>
              <a:t>3/20/2015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7869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  <p:sldLayoutId id="2147483760" r:id="rId17"/>
  </p:sldLayoutIdLst>
  <p:hf sldNum="0"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512" y="0"/>
            <a:ext cx="8570976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96992" y="5638800"/>
            <a:ext cx="25628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Insert your own text, ministry logo or leave blank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349796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</TotalTime>
  <Words>10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Johnson</dc:creator>
  <cp:lastModifiedBy>Anne Johnson</cp:lastModifiedBy>
  <cp:revision>1</cp:revision>
  <dcterms:created xsi:type="dcterms:W3CDTF">2015-03-20T01:39:31Z</dcterms:created>
  <dcterms:modified xsi:type="dcterms:W3CDTF">2015-03-20T01:42:18Z</dcterms:modified>
</cp:coreProperties>
</file>