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7" r:id="rId2"/>
    <p:sldId id="256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5D5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70" d="100"/>
          <a:sy n="70" d="100"/>
        </p:scale>
        <p:origin x="-2496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BE643B-8721-41FE-9BEB-75F1237793EB}" type="datetimeFigureOut">
              <a:rPr lang="en-AU" smtClean="0"/>
              <a:t>9/02/2013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979EBB-326B-44E8-BFF6-E2BA1C13F02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216019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 smtClean="0"/>
              <a:t>Use this game as a review of the story. Ask a question relating</a:t>
            </a:r>
            <a:r>
              <a:rPr lang="en-AU" baseline="0" dirty="0" smtClean="0"/>
              <a:t> to the lesson- 10pts for a correct answer plus an additional 10pts if they can also spot a difference. Proceed with </a:t>
            </a:r>
            <a:r>
              <a:rPr lang="en-AU" baseline="0" smtClean="0"/>
              <a:t>next question.</a:t>
            </a:r>
            <a:endParaRPr lang="en-AU" dirty="0" smtClean="0"/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979EBB-326B-44E8-BFF6-E2BA1C13F020}" type="slidenum">
              <a:rPr lang="en-AU" smtClean="0"/>
              <a:t>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234912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BE54D169-FF57-499A-9DC1-C2AEE8080251}" type="datetimeFigureOut">
              <a:rPr lang="en-AU" smtClean="0"/>
              <a:t>9/02/2013</a:t>
            </a:fld>
            <a:endParaRPr lang="en-AU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AU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C6AF7F04-81B0-4EBB-9D4E-0CA1F41C4BFD}" type="slidenum">
              <a:rPr lang="en-AU" smtClean="0"/>
              <a:t>‹#›</a:t>
            </a:fld>
            <a:endParaRPr lang="en-A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4D169-FF57-499A-9DC1-C2AEE8080251}" type="datetimeFigureOut">
              <a:rPr lang="en-AU" smtClean="0"/>
              <a:t>9/02/2013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F7F04-81B0-4EBB-9D4E-0CA1F41C4BFD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4D169-FF57-499A-9DC1-C2AEE8080251}" type="datetimeFigureOut">
              <a:rPr lang="en-AU" smtClean="0"/>
              <a:t>9/02/2013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F7F04-81B0-4EBB-9D4E-0CA1F41C4BFD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E54D169-FF57-499A-9DC1-C2AEE8080251}" type="datetimeFigureOut">
              <a:rPr lang="en-AU" smtClean="0"/>
              <a:t>9/02/2013</a:t>
            </a:fld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6AF7F04-81B0-4EBB-9D4E-0CA1F41C4BFD}" type="slidenum">
              <a:rPr lang="en-AU" smtClean="0"/>
              <a:t>‹#›</a:t>
            </a:fld>
            <a:endParaRPr lang="en-A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A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BE54D169-FF57-499A-9DC1-C2AEE8080251}" type="datetimeFigureOut">
              <a:rPr lang="en-AU" smtClean="0"/>
              <a:t>9/02/2013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AU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C6AF7F04-81B0-4EBB-9D4E-0CA1F41C4BFD}" type="slidenum">
              <a:rPr lang="en-AU" smtClean="0"/>
              <a:t>‹#›</a:t>
            </a:fld>
            <a:endParaRPr lang="en-A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4D169-FF57-499A-9DC1-C2AEE8080251}" type="datetimeFigureOut">
              <a:rPr lang="en-AU" smtClean="0"/>
              <a:t>9/02/2013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F7F04-81B0-4EBB-9D4E-0CA1F41C4BFD}" type="slidenum">
              <a:rPr lang="en-AU" smtClean="0"/>
              <a:t>‹#›</a:t>
            </a:fld>
            <a:endParaRPr lang="en-A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4D169-FF57-499A-9DC1-C2AEE8080251}" type="datetimeFigureOut">
              <a:rPr lang="en-AU" smtClean="0"/>
              <a:t>9/02/2013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F7F04-81B0-4EBB-9D4E-0CA1F41C4BFD}" type="slidenum">
              <a:rPr lang="en-AU" smtClean="0"/>
              <a:t>‹#›</a:t>
            </a:fld>
            <a:endParaRPr lang="en-A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E54D169-FF57-499A-9DC1-C2AEE8080251}" type="datetimeFigureOut">
              <a:rPr lang="en-AU" smtClean="0"/>
              <a:t>9/02/2013</a:t>
            </a:fld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6AF7F04-81B0-4EBB-9D4E-0CA1F41C4BFD}" type="slidenum">
              <a:rPr lang="en-AU" smtClean="0"/>
              <a:t>‹#›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A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4D169-FF57-499A-9DC1-C2AEE8080251}" type="datetimeFigureOut">
              <a:rPr lang="en-AU" smtClean="0"/>
              <a:t>9/02/2013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F7F04-81B0-4EBB-9D4E-0CA1F41C4BFD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E54D169-FF57-499A-9DC1-C2AEE8080251}" type="datetimeFigureOut">
              <a:rPr lang="en-AU" smtClean="0"/>
              <a:t>9/02/2013</a:t>
            </a:fld>
            <a:endParaRPr lang="en-AU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6AF7F04-81B0-4EBB-9D4E-0CA1F41C4BFD}" type="slidenum">
              <a:rPr lang="en-AU" smtClean="0"/>
              <a:t>‹#›</a:t>
            </a:fld>
            <a:endParaRPr lang="en-AU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A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E54D169-FF57-499A-9DC1-C2AEE8080251}" type="datetimeFigureOut">
              <a:rPr lang="en-AU" smtClean="0"/>
              <a:t>9/02/2013</a:t>
            </a:fld>
            <a:endParaRPr lang="en-A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6AF7F04-81B0-4EBB-9D4E-0CA1F41C4BFD}" type="slidenum">
              <a:rPr lang="en-AU" smtClean="0"/>
              <a:t>‹#›</a:t>
            </a:fld>
            <a:endParaRPr lang="en-AU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A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E54D169-FF57-499A-9DC1-C2AEE8080251}" type="datetimeFigureOut">
              <a:rPr lang="en-AU" smtClean="0"/>
              <a:t>9/02/2013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AU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C6AF7F04-81B0-4EBB-9D4E-0CA1F41C4BFD}" type="slidenum">
              <a:rPr lang="en-AU" smtClean="0"/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Spot the differences..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 smtClean="0"/>
              <a:t>Find 5 things that are different in the following pictures to earn points for your team.</a:t>
            </a:r>
            <a:endParaRPr lang="en-AU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8232" y="332655"/>
            <a:ext cx="6588224" cy="37479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9045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16632"/>
            <a:ext cx="5904656" cy="3359093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674"/>
          <a:stretch/>
        </p:blipFill>
        <p:spPr bwMode="auto">
          <a:xfrm>
            <a:off x="3059833" y="3501008"/>
            <a:ext cx="5876608" cy="33836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/>
          <p:cNvSpPr/>
          <p:nvPr/>
        </p:nvSpPr>
        <p:spPr>
          <a:xfrm>
            <a:off x="323528" y="404664"/>
            <a:ext cx="72006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1.</a:t>
            </a:r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843813" y="4437112"/>
            <a:ext cx="72006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2.</a:t>
            </a:r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148064" y="472739"/>
            <a:ext cx="3384376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dirty="0" smtClean="0"/>
              <a:t>Click on anything in picture </a:t>
            </a:r>
            <a:r>
              <a:rPr lang="en-AU" sz="2800" dirty="0" smtClean="0">
                <a:solidFill>
                  <a:schemeClr val="accent6">
                    <a:lumMod val="75000"/>
                  </a:schemeClr>
                </a:solidFill>
              </a:rPr>
              <a:t>2 </a:t>
            </a:r>
            <a:r>
              <a:rPr lang="en-AU" sz="2400" dirty="0" smtClean="0"/>
              <a:t>that is different from picture </a:t>
            </a:r>
            <a:r>
              <a:rPr lang="en-AU" sz="2800" dirty="0" smtClean="0">
                <a:solidFill>
                  <a:schemeClr val="accent6">
                    <a:lumMod val="75000"/>
                  </a:schemeClr>
                </a:solidFill>
              </a:rPr>
              <a:t>1 </a:t>
            </a:r>
            <a:r>
              <a:rPr lang="en-AU" sz="2400" dirty="0" smtClean="0"/>
              <a:t>to earn points for your team.</a:t>
            </a:r>
            <a:endParaRPr lang="en-AU" sz="2400" dirty="0"/>
          </a:p>
        </p:txBody>
      </p:sp>
      <p:sp>
        <p:nvSpPr>
          <p:cNvPr id="9" name="Isosceles Triangle 8"/>
          <p:cNvSpPr/>
          <p:nvPr/>
        </p:nvSpPr>
        <p:spPr>
          <a:xfrm rot="19259486">
            <a:off x="4897528" y="4059743"/>
            <a:ext cx="395584" cy="365638"/>
          </a:xfrm>
          <a:prstGeom prst="triangle">
            <a:avLst/>
          </a:prstGeom>
          <a:solidFill>
            <a:srgbClr val="D5D5D5"/>
          </a:solidFill>
          <a:ln>
            <a:noFill/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0" name="Rectangle 9"/>
          <p:cNvSpPr/>
          <p:nvPr/>
        </p:nvSpPr>
        <p:spPr>
          <a:xfrm>
            <a:off x="4340008" y="3157892"/>
            <a:ext cx="177215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10pts</a:t>
            </a:r>
            <a:endParaRPr lang="en-US" sz="5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12" name="Oval 11"/>
          <p:cNvSpPr/>
          <p:nvPr/>
        </p:nvSpPr>
        <p:spPr>
          <a:xfrm rot="1030163">
            <a:off x="2822531" y="6010286"/>
            <a:ext cx="1050664" cy="990190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3" name="Rectangle 12"/>
          <p:cNvSpPr/>
          <p:nvPr/>
        </p:nvSpPr>
        <p:spPr>
          <a:xfrm rot="334006">
            <a:off x="1957736" y="5760425"/>
            <a:ext cx="177215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10pts</a:t>
            </a:r>
            <a:endParaRPr lang="en-US" sz="5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pic>
        <p:nvPicPr>
          <p:cNvPr id="1027" name="Picture 3" descr="C:\Users\Anne Johnson\AppData\Local\Microsoft\Windows\Temporary Internet Files\Content.IE5\9I971F27\MC900441320[1]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5013176"/>
            <a:ext cx="745603" cy="7456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Rectangle 13"/>
          <p:cNvSpPr/>
          <p:nvPr/>
        </p:nvSpPr>
        <p:spPr>
          <a:xfrm>
            <a:off x="7164288" y="2967335"/>
            <a:ext cx="177215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10pts</a:t>
            </a:r>
            <a:endParaRPr lang="en-US" sz="5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pic>
        <p:nvPicPr>
          <p:cNvPr id="1028" name="Picture 4" descr="C:\Users\Anne Johnson\AppData\Local\Microsoft\Windows\Temporary Internet Files\Content.IE5\WUIELJOO\MP900314072[1].jpg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4869160"/>
            <a:ext cx="563387" cy="4488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Rectangle 16"/>
          <p:cNvSpPr/>
          <p:nvPr/>
        </p:nvSpPr>
        <p:spPr>
          <a:xfrm>
            <a:off x="2818298" y="4028334"/>
            <a:ext cx="177215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10pts</a:t>
            </a:r>
            <a:endParaRPr lang="en-US" sz="5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18" name="Rounded Rectangle 17"/>
          <p:cNvSpPr/>
          <p:nvPr/>
        </p:nvSpPr>
        <p:spPr>
          <a:xfrm rot="1120060">
            <a:off x="7831411" y="5631219"/>
            <a:ext cx="382825" cy="206548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9" name="Rectangle 18"/>
          <p:cNvSpPr/>
          <p:nvPr/>
        </p:nvSpPr>
        <p:spPr>
          <a:xfrm>
            <a:off x="7351145" y="5844203"/>
            <a:ext cx="177215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10pts</a:t>
            </a:r>
            <a:endParaRPr lang="en-US" sz="5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197980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10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7"/>
                  </p:tgtEl>
                </p:cond>
              </p:nextCondLst>
            </p:seq>
            <p:seq concurrent="1" nextAc="seek">
              <p:cTn id="40" restart="whenNotActive" fill="hold" evtFilter="cancelBubble" nodeType="interactiveSeq">
                <p:stCondLst>
                  <p:cond evt="onClick" delay="0">
                    <p:tgtEl>
                      <p:spTgt spid="10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" fill="hold">
                      <p:stCondLst>
                        <p:cond delay="0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8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>
                      <p:stCondLst>
                        <p:cond delay="0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</p:childTnLst>
        </p:cTn>
      </p:par>
    </p:tnLst>
    <p:bldLst>
      <p:bldP spid="9" grpId="0" animBg="1"/>
      <p:bldP spid="10" grpId="0"/>
      <p:bldP spid="12" grpId="0" animBg="1"/>
      <p:bldP spid="13" grpId="0"/>
      <p:bldP spid="14" grpId="0"/>
      <p:bldP spid="17" grpId="0"/>
      <p:bldP spid="18" grpId="0" animBg="1"/>
      <p:bldP spid="19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53</TotalTime>
  <Words>89</Words>
  <Application>Microsoft Office PowerPoint</Application>
  <PresentationFormat>On-screen Show (4:3)</PresentationFormat>
  <Paragraphs>12</Paragraphs>
  <Slides>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Oriel</vt:lpstr>
      <vt:lpstr>Spot the differences..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Anne Johnson</dc:creator>
  <cp:lastModifiedBy>Anne Johnson</cp:lastModifiedBy>
  <cp:revision>8</cp:revision>
  <dcterms:created xsi:type="dcterms:W3CDTF">2013-02-06T08:43:15Z</dcterms:created>
  <dcterms:modified xsi:type="dcterms:W3CDTF">2013-02-09T04:13:43Z</dcterms:modified>
</cp:coreProperties>
</file>