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17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9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65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55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9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95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37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25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43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1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62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FC50-5B9A-46FC-9365-ADECA5D83064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DC41-C01E-4BA3-93A8-B2C9D82479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1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19"/>
            <a:ext cx="9144000" cy="64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19"/>
            <a:ext cx="9144000" cy="64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19"/>
            <a:ext cx="9144000" cy="64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4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050" t="5906" r="15325" b="8455"/>
          <a:stretch/>
        </p:blipFill>
        <p:spPr>
          <a:xfrm>
            <a:off x="25189" y="0"/>
            <a:ext cx="9197858" cy="6453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75656" y="1484784"/>
            <a:ext cx="165618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6012160" y="1484784"/>
            <a:ext cx="1872208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489029" y="1451392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4170" y="1418000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9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050" t="5906" r="15325" b="8455"/>
          <a:stretch/>
        </p:blipFill>
        <p:spPr>
          <a:xfrm>
            <a:off x="25189" y="0"/>
            <a:ext cx="9197858" cy="6453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75656" y="1484784"/>
            <a:ext cx="165618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6012160" y="1484784"/>
            <a:ext cx="1872208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489029" y="1451392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4170" y="1418000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2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050" t="5906" r="15325" b="8455"/>
          <a:stretch/>
        </p:blipFill>
        <p:spPr>
          <a:xfrm>
            <a:off x="25189" y="0"/>
            <a:ext cx="9197858" cy="6453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75656" y="1484784"/>
            <a:ext cx="165618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6012160" y="1484784"/>
            <a:ext cx="1872208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489029" y="1451392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4170" y="1418000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0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050" t="5906" r="15325" b="8455"/>
          <a:stretch/>
        </p:blipFill>
        <p:spPr>
          <a:xfrm>
            <a:off x="25189" y="0"/>
            <a:ext cx="9197858" cy="6453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75656" y="1484784"/>
            <a:ext cx="165618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6012160" y="1484784"/>
            <a:ext cx="1872208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489029" y="1451392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4170" y="1418000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AU" sz="1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6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2014-01-30T09:08:51Z</dcterms:created>
  <dcterms:modified xsi:type="dcterms:W3CDTF">2014-01-30T09:11:57Z</dcterms:modified>
</cp:coreProperties>
</file>