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C0CB-D514-4D81-8B8E-D07901016846}" type="datetimeFigureOut">
              <a:rPr lang="en-AU" smtClean="0"/>
              <a:t>11/08/2015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B8D9-2C34-4B69-B2BB-B2A07413D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8328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C0CB-D514-4D81-8B8E-D07901016846}" type="datetimeFigureOut">
              <a:rPr lang="en-AU" smtClean="0"/>
              <a:t>11/08/2015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B8D9-2C34-4B69-B2BB-B2A07413D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105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C0CB-D514-4D81-8B8E-D07901016846}" type="datetimeFigureOut">
              <a:rPr lang="en-AU" smtClean="0"/>
              <a:t>11/08/2015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B8D9-2C34-4B69-B2BB-B2A07413D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451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C0CB-D514-4D81-8B8E-D07901016846}" type="datetimeFigureOut">
              <a:rPr lang="en-AU" smtClean="0"/>
              <a:t>11/08/2015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B8D9-2C34-4B69-B2BB-B2A07413D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70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C0CB-D514-4D81-8B8E-D07901016846}" type="datetimeFigureOut">
              <a:rPr lang="en-AU" smtClean="0"/>
              <a:t>11/08/2015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B8D9-2C34-4B69-B2BB-B2A07413D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817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C0CB-D514-4D81-8B8E-D07901016846}" type="datetimeFigureOut">
              <a:rPr lang="en-AU" smtClean="0"/>
              <a:t>11/08/2015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B8D9-2C34-4B69-B2BB-B2A07413D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298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C0CB-D514-4D81-8B8E-D07901016846}" type="datetimeFigureOut">
              <a:rPr lang="en-AU" smtClean="0"/>
              <a:t>11/08/2015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B8D9-2C34-4B69-B2BB-B2A07413D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382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C0CB-D514-4D81-8B8E-D07901016846}" type="datetimeFigureOut">
              <a:rPr lang="en-AU" smtClean="0"/>
              <a:t>11/08/2015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B8D9-2C34-4B69-B2BB-B2A07413D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685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C0CB-D514-4D81-8B8E-D07901016846}" type="datetimeFigureOut">
              <a:rPr lang="en-AU" smtClean="0"/>
              <a:t>11/08/2015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B8D9-2C34-4B69-B2BB-B2A07413D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394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C0CB-D514-4D81-8B8E-D07901016846}" type="datetimeFigureOut">
              <a:rPr lang="en-AU" smtClean="0"/>
              <a:t>11/08/2015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B8D9-2C34-4B69-B2BB-B2A07413D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297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C0CB-D514-4D81-8B8E-D07901016846}" type="datetimeFigureOut">
              <a:rPr lang="en-AU" smtClean="0"/>
              <a:t>11/08/2015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B8D9-2C34-4B69-B2BB-B2A07413D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401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3C0CB-D514-4D81-8B8E-D07901016846}" type="datetimeFigureOut">
              <a:rPr lang="en-AU" smtClean="0"/>
              <a:t>11/08/2015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DB8D9-2C34-4B69-B2BB-B2A07413D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411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E4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5"/>
          <a:stretch/>
        </p:blipFill>
        <p:spPr>
          <a:xfrm>
            <a:off x="-12879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67424" y="5009881"/>
            <a:ext cx="76629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solidFill>
                  <a:schemeClr val="bg1"/>
                </a:solidFill>
              </a:rPr>
              <a:t>This Sunday @ 9:30am</a:t>
            </a:r>
          </a:p>
          <a:p>
            <a:pPr algn="ctr"/>
            <a:r>
              <a:rPr lang="en-AU" sz="2800" dirty="0" smtClean="0">
                <a:solidFill>
                  <a:schemeClr val="bg1"/>
                </a:solidFill>
              </a:rPr>
              <a:t>Bring the whole family</a:t>
            </a:r>
            <a:endParaRPr lang="en-A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140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Johnson</dc:creator>
  <cp:lastModifiedBy>Anne Johnson</cp:lastModifiedBy>
  <cp:revision>1</cp:revision>
  <dcterms:created xsi:type="dcterms:W3CDTF">2015-08-10T23:18:14Z</dcterms:created>
  <dcterms:modified xsi:type="dcterms:W3CDTF">2015-08-10T23:24:35Z</dcterms:modified>
</cp:coreProperties>
</file>