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56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4752-D561-45E8-BDCB-38AB8533F4ED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719B9-9086-4A85-B788-A6A293D5CA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42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719B9-9086-4A85-B788-A6A293D5CAE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72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FB7DD3-76E8-408D-A0B5-FEA5553911A9}" type="datetimeFigureOut">
              <a:rPr lang="en-AU" smtClean="0"/>
              <a:t>22/05/2012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33AB12-9742-4D33-AE73-686009F83CBB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wma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586"/>
            <a:ext cx="9144000" cy="361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4" y="1484784"/>
            <a:ext cx="3888432" cy="3888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89584"/>
            <a:ext cx="9091947" cy="6485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385" y="404664"/>
            <a:ext cx="79415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Babylonian challenge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" name="MS9003882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19 Counting On God Instru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2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313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514" y="62068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nne Johnson\AppData\Local\Microsoft\Windows\Temporary Internet Files\Content.IE5\XEBTZR7M\MM900163073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09" y="164564"/>
            <a:ext cx="5640589" cy="65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7923" y="2822732"/>
            <a:ext cx="2630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oints!</a:t>
            </a:r>
            <a:endParaRPr lang="en-US" sz="5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0.01435 L 0.73472 -0.1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" y="4356741"/>
            <a:ext cx="3000963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78265"/>
            <a:ext cx="3046600" cy="5002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7552"/>
            <a:ext cx="5460981" cy="3538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444" y="578078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50 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5915" y="5665659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200 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561454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2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1306298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2274" y="39730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4974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77" y="4515040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1306298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2274" y="39730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4974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77" y="4515040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313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514" y="62068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nne Johnson\AppData\Local\Microsoft\Windows\Temporary Internet Files\Content.IE5\XEBTZR7M\MM900163073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09" y="164564"/>
            <a:ext cx="5640589" cy="65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7923" y="2822732"/>
            <a:ext cx="2630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oints!</a:t>
            </a:r>
            <a:endParaRPr lang="en-US" sz="5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0.01435 L 0.73472 -0.1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" y="4356741"/>
            <a:ext cx="3000963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78265"/>
            <a:ext cx="3046600" cy="5002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7552"/>
            <a:ext cx="5460981" cy="3538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0161" y="316600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50 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679000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200 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319" y="5644090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313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514" y="62068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34" y="3733011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0.01435 L 0.73472 -0.1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1"/>
      <p:bldP spid="16" grpId="0"/>
      <p:bldP spid="16" grpId="2"/>
      <p:bldP spid="17" grpId="0"/>
      <p:bldP spid="17" grpId="2"/>
      <p:bldP spid="18" grpId="1"/>
      <p:bldP spid="1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2205" y="47667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095" y="357266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369">
            <a:off x="2750850" y="3872322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313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514" y="62068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nne Johnson\AppData\Local\Microsoft\Windows\Temporary Internet Files\Content.IE5\XEBTZR7M\MM900163073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09" y="164564"/>
            <a:ext cx="5640589" cy="65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7923" y="2822732"/>
            <a:ext cx="2630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oints!</a:t>
            </a:r>
            <a:endParaRPr lang="en-US" sz="5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0.01435 L 0.73472 -0.1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" y="4356741"/>
            <a:ext cx="3000963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78265"/>
            <a:ext cx="3046600" cy="5002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7552"/>
            <a:ext cx="5460981" cy="3538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444" y="578078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50 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316600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200 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5915" y="5644090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7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1306298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2274" y="39730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4974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77" y="4515040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6582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313" y="33723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352745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514" y="62068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34" y="3733011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5 -0.16435 L 0.4793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9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0.01435 L 0.73472 -0.1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2205" y="47667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095" y="357266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369">
            <a:off x="2750850" y="3872322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9144000" cy="361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8" y="4731168"/>
            <a:ext cx="3161682" cy="212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814398" cy="189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19" y="4760531"/>
            <a:ext cx="3144750" cy="211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733011"/>
            <a:ext cx="2707477" cy="1823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970" y="55404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514" y="418304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731" y="553499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2320" y="431161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40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" y="4645791"/>
            <a:ext cx="2088232" cy="2088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2205" y="47667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095" y="357266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30 points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369">
            <a:off x="2750850" y="3872322"/>
            <a:ext cx="3657298" cy="2608873"/>
          </a:xfrm>
          <a:prstGeom prst="rect">
            <a:avLst/>
          </a:prstGeom>
        </p:spPr>
      </p:pic>
      <p:pic>
        <p:nvPicPr>
          <p:cNvPr id="28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778 L 0.25885 -0.1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1572</TotalTime>
  <Words>144</Words>
  <Application>Microsoft Office PowerPoint</Application>
  <PresentationFormat>On-screen Show (4:3)</PresentationFormat>
  <Paragraphs>96</Paragraphs>
  <Slides>15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13</cp:revision>
  <dcterms:created xsi:type="dcterms:W3CDTF">2012-05-18T06:05:13Z</dcterms:created>
  <dcterms:modified xsi:type="dcterms:W3CDTF">2012-05-22T01:37:25Z</dcterms:modified>
</cp:coreProperties>
</file>