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9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6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2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0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33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7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3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043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1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6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67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41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7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9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951413" y="5341938"/>
            <a:ext cx="150812" cy="203200"/>
          </a:xfrm>
          <a:prstGeom prst="rect">
            <a:avLst/>
          </a:prstGeom>
          <a:solidFill>
            <a:srgbClr val="F8F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pic>
        <p:nvPicPr>
          <p:cNvPr id="17411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42925"/>
            <a:ext cx="2794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1938" y="4672013"/>
            <a:ext cx="3262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lex Brush" panose="02000400000000000000" pitchFamily="50" charset="0"/>
              </a:rPr>
              <a:t>White Christmas</a:t>
            </a:r>
            <a:endParaRPr lang="en-AU" sz="3600" dirty="0">
              <a:solidFill>
                <a:schemeClr val="tx1">
                  <a:lumMod val="75000"/>
                  <a:lumOff val="25000"/>
                </a:schemeClr>
              </a:solidFill>
              <a:latin typeface="Alex Brush" panose="02000400000000000000" pitchFamily="50" charset="0"/>
            </a:endParaRPr>
          </a:p>
        </p:txBody>
      </p:sp>
      <p:sp>
        <p:nvSpPr>
          <p:cNvPr id="17413" name="TextBox 24"/>
          <p:cNvSpPr txBox="1">
            <a:spLocks noChangeArrowheads="1"/>
          </p:cNvSpPr>
          <p:nvPr/>
        </p:nvSpPr>
        <p:spPr bwMode="auto">
          <a:xfrm>
            <a:off x="865188" y="4400550"/>
            <a:ext cx="2012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sz="2400">
                <a:solidFill>
                  <a:srgbClr val="AA7525"/>
                </a:solidFill>
                <a:latin typeface="Bradley Hand ITC" panose="03070402050302030203" pitchFamily="66" charset="0"/>
              </a:rPr>
              <a:t>Australian</a:t>
            </a:r>
          </a:p>
        </p:txBody>
      </p:sp>
      <p:sp>
        <p:nvSpPr>
          <p:cNvPr id="17414" name="TextBox 25"/>
          <p:cNvSpPr txBox="1">
            <a:spLocks noChangeArrowheads="1"/>
          </p:cNvSpPr>
          <p:nvPr/>
        </p:nvSpPr>
        <p:spPr bwMode="auto">
          <a:xfrm>
            <a:off x="736600" y="5337175"/>
            <a:ext cx="237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sz="2400">
                <a:solidFill>
                  <a:srgbClr val="7F7A67"/>
                </a:solidFill>
                <a:latin typeface="Arial" panose="020B0604020202020204" pitchFamily="34" charset="0"/>
              </a:rPr>
              <a:t>Sunday, July 7</a:t>
            </a:r>
          </a:p>
        </p:txBody>
      </p:sp>
      <p:sp>
        <p:nvSpPr>
          <p:cNvPr id="17415" name="TextBox 26"/>
          <p:cNvSpPr txBox="1">
            <a:spLocks noChangeArrowheads="1"/>
          </p:cNvSpPr>
          <p:nvPr/>
        </p:nvSpPr>
        <p:spPr bwMode="auto">
          <a:xfrm>
            <a:off x="704850" y="5691188"/>
            <a:ext cx="2376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>
                <a:solidFill>
                  <a:srgbClr val="7F7A67"/>
                </a:solidFill>
                <a:latin typeface="Arial" panose="020B0604020202020204" pitchFamily="34" charset="0"/>
              </a:rPr>
              <a:t>4:30 – 6:30pm</a:t>
            </a:r>
          </a:p>
        </p:txBody>
      </p:sp>
      <p:pic>
        <p:nvPicPr>
          <p:cNvPr id="17416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542925"/>
            <a:ext cx="2865437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32"/>
          <p:cNvSpPr txBox="1">
            <a:spLocks noChangeArrowheads="1"/>
          </p:cNvSpPr>
          <p:nvPr/>
        </p:nvSpPr>
        <p:spPr bwMode="auto">
          <a:xfrm>
            <a:off x="5940425" y="879475"/>
            <a:ext cx="25193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i="1"/>
              <a:t>Join us for a FREE Christmas in July dinner &amp; celebration.</a:t>
            </a:r>
          </a:p>
        </p:txBody>
      </p:sp>
      <p:sp>
        <p:nvSpPr>
          <p:cNvPr id="17418" name="TextBox 33"/>
          <p:cNvSpPr txBox="1">
            <a:spLocks noChangeArrowheads="1"/>
          </p:cNvSpPr>
          <p:nvPr/>
        </p:nvSpPr>
        <p:spPr bwMode="auto">
          <a:xfrm>
            <a:off x="3436938" y="1592263"/>
            <a:ext cx="22320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sz="1600" i="1" dirty="0"/>
              <a:t>There will be..</a:t>
            </a:r>
          </a:p>
          <a:p>
            <a:pPr algn="ctr"/>
            <a:r>
              <a:rPr lang="en-AU" sz="1600" dirty="0"/>
              <a:t>Music</a:t>
            </a:r>
          </a:p>
          <a:p>
            <a:pPr algn="ctr"/>
            <a:r>
              <a:rPr lang="en-AU" sz="1600" dirty="0"/>
              <a:t>Decorations</a:t>
            </a:r>
          </a:p>
          <a:p>
            <a:pPr algn="ctr"/>
            <a:r>
              <a:rPr lang="en-AU" sz="1600" dirty="0"/>
              <a:t>Gifts</a:t>
            </a:r>
          </a:p>
          <a:p>
            <a:pPr algn="ctr"/>
            <a:r>
              <a:rPr lang="en-AU" sz="1600" dirty="0"/>
              <a:t>Games</a:t>
            </a:r>
          </a:p>
          <a:p>
            <a:pPr algn="ctr"/>
            <a:r>
              <a:rPr lang="en-AU" sz="1600" dirty="0"/>
              <a:t>Activities for the kids</a:t>
            </a:r>
          </a:p>
          <a:p>
            <a:pPr algn="ctr"/>
            <a:r>
              <a:rPr lang="en-AU" sz="1600" dirty="0"/>
              <a:t>Christmas Dinner</a:t>
            </a:r>
          </a:p>
          <a:p>
            <a:pPr algn="ctr"/>
            <a:r>
              <a:rPr lang="en-AU" sz="1600" i="1" dirty="0"/>
              <a:t>and</a:t>
            </a:r>
          </a:p>
          <a:p>
            <a:pPr algn="ctr"/>
            <a:r>
              <a:rPr lang="en-AU" sz="1600" dirty="0"/>
              <a:t>Special guest performers- J.A.M (with music &amp; puppets)</a:t>
            </a:r>
          </a:p>
          <a:p>
            <a:pPr algn="ctr"/>
            <a:endParaRPr lang="en-AU" sz="16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40" y="2242179"/>
            <a:ext cx="651520" cy="651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14081" r="35704"/>
          <a:stretch/>
        </p:blipFill>
        <p:spPr>
          <a:xfrm>
            <a:off x="3851363" y="5089884"/>
            <a:ext cx="1224136" cy="78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1" name="TextBox 39"/>
          <p:cNvSpPr txBox="1">
            <a:spLocks noChangeArrowheads="1"/>
          </p:cNvSpPr>
          <p:nvPr/>
        </p:nvSpPr>
        <p:spPr bwMode="auto">
          <a:xfrm>
            <a:off x="5707063" y="4714875"/>
            <a:ext cx="2865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sz="1600" dirty="0"/>
              <a:t>FREE tickets are available from the church &amp; Second Chance Op Shop</a:t>
            </a:r>
          </a:p>
        </p:txBody>
      </p:sp>
      <p:sp>
        <p:nvSpPr>
          <p:cNvPr id="17422" name="TextBox 28"/>
          <p:cNvSpPr txBox="1">
            <a:spLocks noChangeArrowheads="1"/>
          </p:cNvSpPr>
          <p:nvPr/>
        </p:nvSpPr>
        <p:spPr bwMode="auto">
          <a:xfrm>
            <a:off x="5788025" y="5829300"/>
            <a:ext cx="270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AU" sz="1200"/>
              <a:t>Spaces are limited so order your tickets quickly.</a:t>
            </a:r>
          </a:p>
        </p:txBody>
      </p:sp>
    </p:spTree>
    <p:extLst>
      <p:ext uri="{BB962C8B-B14F-4D97-AF65-F5344CB8AC3E}">
        <p14:creationId xmlns:p14="http://schemas.microsoft.com/office/powerpoint/2010/main" val="27794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68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Alex Brush</vt:lpstr>
      <vt:lpstr>Arial</vt:lpstr>
      <vt:lpstr>Bradley Hand ITC</vt:lpstr>
      <vt:lpstr>Garamond</vt:lpstr>
      <vt:lpstr>Trebuchet MS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2013-06-11T01:22:45Z</dcterms:created>
  <dcterms:modified xsi:type="dcterms:W3CDTF">2013-06-11T01:24:59Z</dcterms:modified>
</cp:coreProperties>
</file>