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500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18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38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5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629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48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8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798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80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40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655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850E-D0F8-453F-827D-C07C7FCB295A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A774-EAA3-4D9A-BB4D-08A4F7E2E3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20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94" y="0"/>
            <a:ext cx="456753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1774" y="1166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 Black" panose="020B0A04020102020204" pitchFamily="34" charset="0"/>
              </a:rPr>
              <a:t>VIP PASS</a:t>
            </a:r>
            <a:endParaRPr lang="en-AU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8716" y="3861048"/>
            <a:ext cx="21823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 smtClean="0">
                <a:latin typeface="Arial Black" panose="020B0A04020102020204" pitchFamily="34" charset="0"/>
              </a:rPr>
              <a:t>YOU’RE INVITED</a:t>
            </a:r>
            <a:endParaRPr lang="en-AU" sz="13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5750" y="64533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 Black" panose="020B0A04020102020204" pitchFamily="34" charset="0"/>
              </a:rPr>
              <a:t>ADMIT ONE</a:t>
            </a:r>
            <a:endParaRPr lang="en-AU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3742" y="51066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  <a:latin typeface="Industrial736 BT" panose="02070506070706020304" pitchFamily="18" charset="0"/>
                <a:cs typeface="Urdu Typesetting" panose="03020402040406030203" pitchFamily="66" charset="-78"/>
              </a:rPr>
              <a:t>DAY</a:t>
            </a:r>
            <a:endParaRPr lang="en-AU" sz="1600" dirty="0">
              <a:solidFill>
                <a:schemeClr val="bg1"/>
              </a:solidFill>
              <a:latin typeface="Industrial736 BT" panose="02070506070706020304" pitchFamily="18" charset="0"/>
              <a:cs typeface="Urdu Typesetting" panose="03020402040406030203" pitchFamily="66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5830" y="51066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  <a:latin typeface="Industrial736 BT" panose="02070506070706020304" pitchFamily="18" charset="0"/>
                <a:cs typeface="Urdu Typesetting" panose="03020402040406030203" pitchFamily="66" charset="-78"/>
              </a:rPr>
              <a:t>TIME</a:t>
            </a:r>
            <a:endParaRPr lang="en-AU" sz="1600" dirty="0">
              <a:solidFill>
                <a:schemeClr val="bg1"/>
              </a:solidFill>
              <a:latin typeface="Industrial736 BT" panose="02070506070706020304" pitchFamily="18" charset="0"/>
              <a:cs typeface="Urdu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9926" y="5106670"/>
            <a:ext cx="91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  <a:latin typeface="Industrial736 BT" panose="02070506070706020304" pitchFamily="18" charset="0"/>
                <a:cs typeface="Urdu Typesetting" panose="03020402040406030203" pitchFamily="66" charset="-78"/>
              </a:rPr>
              <a:t>MONTH</a:t>
            </a:r>
            <a:endParaRPr lang="en-AU" sz="1600" dirty="0">
              <a:solidFill>
                <a:schemeClr val="bg1"/>
              </a:solidFill>
              <a:latin typeface="Industrial736 BT" panose="02070506070706020304" pitchFamily="18" charset="0"/>
              <a:cs typeface="Urdu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9746" y="532879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Unknown Caller BTN SC" panose="02060706040601040801" pitchFamily="18" charset="0"/>
              </a:rPr>
              <a:t>SUN 7</a:t>
            </a:r>
            <a:endParaRPr lang="en-AU" sz="2400" dirty="0">
              <a:latin typeface="Unknown Caller BTN SC" panose="02060706040601040801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7838" y="530120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Unknown Caller BTN SC" panose="02060706040601040801" pitchFamily="18" charset="0"/>
              </a:rPr>
              <a:t>9:30 A </a:t>
            </a:r>
            <a:endParaRPr lang="en-AU" sz="2400" dirty="0">
              <a:latin typeface="Unknown Caller BTN SC" panose="02060706040601040801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3942" y="534359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Unknown Caller BTN SC" panose="02060706040601040801" pitchFamily="18" charset="0"/>
              </a:rPr>
              <a:t>DEC</a:t>
            </a:r>
            <a:endParaRPr lang="en-AU" sz="2400" dirty="0">
              <a:latin typeface="Unknown Caller BTN SC" panose="02060706040601040801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4487" y="6066277"/>
            <a:ext cx="3079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Unknown Caller BTN SC" panose="02060706040601040801" pitchFamily="18" charset="0"/>
              </a:rPr>
              <a:t>MORE INFO @ WWW.TWEEDCCC.COM.AU </a:t>
            </a:r>
            <a:endParaRPr lang="en-AU" sz="2200" dirty="0">
              <a:latin typeface="Unknown Caller BTN SC" panose="02060706040601040801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1714" y="4099001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latin typeface="Walt Disney Script" panose="03080602000000000000" pitchFamily="66" charset="0"/>
              </a:rPr>
              <a:t>Unfrozen Christmas</a:t>
            </a:r>
            <a:endParaRPr lang="en-AU" sz="3200" dirty="0">
              <a:latin typeface="Walt Disney Script" panose="0308060200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4487" y="4797152"/>
            <a:ext cx="2575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101 CARARITA RD BOGANGAR</a:t>
            </a:r>
            <a:endParaRPr lang="en-A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32106" y="4547736"/>
            <a:ext cx="2575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i="1" dirty="0" smtClean="0"/>
              <a:t>Drama-Music-Food</a:t>
            </a:r>
            <a:endParaRPr lang="en-AU" sz="1400" i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8" r="38321"/>
          <a:stretch/>
        </p:blipFill>
        <p:spPr>
          <a:xfrm>
            <a:off x="987718" y="462595"/>
            <a:ext cx="2700300" cy="3267946"/>
          </a:xfrm>
          <a:prstGeom prst="rect">
            <a:avLst/>
          </a:prstGeom>
        </p:spPr>
      </p:pic>
      <p:pic>
        <p:nvPicPr>
          <p:cNvPr id="19" name="Picture 2" descr="http://hqwallpapersplus.com/wp-content/uploads/2013/09/Snowflake-Pictures-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16" y="789368"/>
            <a:ext cx="2648786" cy="264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clrChange>
              <a:clrFrom>
                <a:srgbClr val="314063"/>
              </a:clrFrom>
              <a:clrTo>
                <a:srgbClr val="3140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86" y="1627201"/>
            <a:ext cx="2575364" cy="108929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12169" y="2503103"/>
            <a:ext cx="25120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Do you want to meet a </a:t>
            </a:r>
            <a:r>
              <a:rPr lang="en-US" sz="1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Saviour</a:t>
            </a:r>
            <a:r>
              <a:rPr lang="en-US" sz="1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?</a:t>
            </a:r>
            <a:endParaRPr lang="en-US" sz="14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634" y="9285"/>
            <a:ext cx="4567535" cy="6858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09297" y="1166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 Black" panose="020B0A04020102020204" pitchFamily="34" charset="0"/>
              </a:rPr>
              <a:t>VIP PASS</a:t>
            </a:r>
            <a:endParaRPr lang="en-AU" dirty="0">
              <a:latin typeface="Arial Black" panose="020B0A040201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8" r="38321"/>
          <a:stretch/>
        </p:blipFill>
        <p:spPr>
          <a:xfrm>
            <a:off x="4932040" y="462595"/>
            <a:ext cx="2726060" cy="3340522"/>
          </a:xfrm>
          <a:prstGeom prst="rect">
            <a:avLst/>
          </a:prstGeom>
        </p:spPr>
      </p:pic>
      <p:pic>
        <p:nvPicPr>
          <p:cNvPr id="25" name="Picture 2" descr="http://hqwallpapersplus.com/wp-content/uploads/2013/09/Snowflake-Pictures-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444" y="789368"/>
            <a:ext cx="2648786" cy="264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clrChange>
              <a:clrFrom>
                <a:srgbClr val="314063"/>
              </a:clrFrom>
              <a:clrTo>
                <a:srgbClr val="3140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314" y="1627201"/>
            <a:ext cx="2575364" cy="108929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190687" y="3871556"/>
            <a:ext cx="21823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 smtClean="0">
                <a:latin typeface="Arial Black" panose="020B0A04020102020204" pitchFamily="34" charset="0"/>
              </a:rPr>
              <a:t>YOU’RE INVITED</a:t>
            </a:r>
            <a:endParaRPr lang="en-AU" sz="1300" dirty="0"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61164" y="64533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 Black" panose="020B0A04020102020204" pitchFamily="34" charset="0"/>
              </a:rPr>
              <a:t>ADMIT ONE</a:t>
            </a:r>
            <a:endParaRPr lang="en-AU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9156" y="51066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Industrial736 BT" panose="02070506070706020304" pitchFamily="18" charset="0"/>
                <a:cs typeface="Urdu Typesetting" panose="03020402040406030203" pitchFamily="66" charset="-78"/>
              </a:rPr>
              <a:t>DAY</a:t>
            </a:r>
            <a:endParaRPr lang="en-AU" sz="1600" dirty="0">
              <a:latin typeface="Industrial736 BT" panose="02070506070706020304" pitchFamily="18" charset="0"/>
              <a:cs typeface="Urdu Typesetting" panose="03020402040406030203" pitchFamily="66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81244" y="51066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Industrial736 BT" panose="02070506070706020304" pitchFamily="18" charset="0"/>
                <a:cs typeface="Urdu Typesetting" panose="03020402040406030203" pitchFamily="66" charset="-78"/>
              </a:rPr>
              <a:t>TIME</a:t>
            </a:r>
            <a:endParaRPr lang="en-AU" sz="1600" dirty="0">
              <a:latin typeface="Industrial736 BT" panose="02070506070706020304" pitchFamily="18" charset="0"/>
              <a:cs typeface="Urdu Typesetting" panose="03020402040406030203" pitchFamily="66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45340" y="5106670"/>
            <a:ext cx="91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Industrial736 BT" panose="02070506070706020304" pitchFamily="18" charset="0"/>
                <a:cs typeface="Urdu Typesetting" panose="03020402040406030203" pitchFamily="66" charset="-78"/>
              </a:rPr>
              <a:t>MONTH</a:t>
            </a:r>
            <a:endParaRPr lang="en-AU" sz="1600" dirty="0">
              <a:latin typeface="Industrial736 BT" panose="02070506070706020304" pitchFamily="18" charset="0"/>
              <a:cs typeface="Urdu Typesetting" panose="03020402040406030203" pitchFamily="66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5160" y="532879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Unknown Caller BTN SC" panose="02060706040601040801" pitchFamily="18" charset="0"/>
              </a:rPr>
              <a:t>SUN 7</a:t>
            </a:r>
            <a:endParaRPr lang="en-AU" sz="2400" dirty="0">
              <a:latin typeface="Unknown Caller BTN SC" panose="02060706040601040801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53252" y="530120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Unknown Caller BTN SC" panose="02060706040601040801" pitchFamily="18" charset="0"/>
              </a:rPr>
              <a:t>9:30 A </a:t>
            </a:r>
            <a:endParaRPr lang="en-AU" sz="2400" dirty="0">
              <a:latin typeface="Unknown Caller BTN SC" panose="02060706040601040801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9356" y="534359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Unknown Caller BTN SC" panose="02060706040601040801" pitchFamily="18" charset="0"/>
              </a:rPr>
              <a:t>DEC</a:t>
            </a:r>
            <a:endParaRPr lang="en-AU" sz="2400" dirty="0">
              <a:latin typeface="Unknown Caller BTN SC" panose="02060706040601040801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89901" y="6066277"/>
            <a:ext cx="3079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latin typeface="Unknown Caller BTN SC" panose="02060706040601040801" pitchFamily="18" charset="0"/>
              </a:rPr>
              <a:t>MORE INFO @ WWW.TWEEDCCC.COM.AU </a:t>
            </a:r>
            <a:endParaRPr lang="en-AU" sz="2200" dirty="0">
              <a:latin typeface="Unknown Caller BTN SC" panose="02060706040601040801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37128" y="4099001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latin typeface="Walt Disney Script" panose="03080602000000000000" pitchFamily="66" charset="0"/>
              </a:rPr>
              <a:t>Unfrozen Christmas</a:t>
            </a:r>
            <a:endParaRPr lang="en-AU" sz="3200" dirty="0">
              <a:latin typeface="Walt Disney Script" panose="03080602000000000000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89901" y="4797152"/>
            <a:ext cx="2575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101 CARARITA RD BOGANGAR</a:t>
            </a:r>
            <a:endParaRPr lang="en-A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017520" y="4547736"/>
            <a:ext cx="2575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i="1" dirty="0" smtClean="0"/>
              <a:t>Drama-Music-Food</a:t>
            </a:r>
            <a:endParaRPr lang="en-AU" sz="1400" i="1" dirty="0"/>
          </a:p>
        </p:txBody>
      </p:sp>
      <p:sp>
        <p:nvSpPr>
          <p:cNvPr id="39" name="Rectangle 38"/>
          <p:cNvSpPr/>
          <p:nvPr/>
        </p:nvSpPr>
        <p:spPr>
          <a:xfrm>
            <a:off x="5144793" y="2434854"/>
            <a:ext cx="25120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Do you want to meet a </a:t>
            </a:r>
            <a:r>
              <a:rPr lang="en-US" sz="1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Saviour</a:t>
            </a:r>
            <a:r>
              <a:rPr lang="en-US" sz="1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?</a:t>
            </a:r>
            <a:endParaRPr lang="en-US" sz="14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17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Industrial736 BT</vt:lpstr>
      <vt:lpstr>Unknown Caller BTN SC</vt:lpstr>
      <vt:lpstr>Urdu Typesetting</vt:lpstr>
      <vt:lpstr>Walt Disney Script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1</cp:revision>
  <dcterms:created xsi:type="dcterms:W3CDTF">2014-11-07T06:13:28Z</dcterms:created>
  <dcterms:modified xsi:type="dcterms:W3CDTF">2014-11-07T06:14:33Z</dcterms:modified>
</cp:coreProperties>
</file>