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16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41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7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0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46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10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0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96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17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40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71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7CB6-75DC-43A6-ADD3-D489DA1FEC07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B8ED-5E12-40DD-ACBB-45D36B3CF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56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" y="0"/>
            <a:ext cx="9148054" cy="6862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0" y="792543"/>
            <a:ext cx="9169758" cy="386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6" y="2352223"/>
            <a:ext cx="4078508" cy="436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5671987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Weekly newsletters designed for families and filled with bite-sized ideas, resources &amp; inspiration to enrich your lives.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465313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latin typeface="+mj-lt"/>
                <a:cs typeface="Arial" panose="020B0604020202020204" pitchFamily="34" charset="0"/>
              </a:rPr>
              <a:t>Relax with a cup of coffee and enjoy these sweet ideas……… </a:t>
            </a:r>
            <a:endParaRPr lang="en-AU" sz="24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01041" y="5196539"/>
            <a:ext cx="283335" cy="360040"/>
          </a:xfrm>
          <a:prstGeom prst="ellipse">
            <a:avLst/>
          </a:prstGeom>
          <a:solidFill>
            <a:srgbClr val="4A9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349484" y="4525713"/>
            <a:ext cx="283335" cy="360040"/>
          </a:xfrm>
          <a:prstGeom prst="ellipse">
            <a:avLst/>
          </a:prstGeom>
          <a:solidFill>
            <a:srgbClr val="C53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7" y="238326"/>
            <a:ext cx="5480779" cy="1652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797" y="0"/>
            <a:ext cx="7096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Grab your copy today!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47066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9686</TotalTime>
  <Words>36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3</cp:revision>
  <dcterms:created xsi:type="dcterms:W3CDTF">2014-02-18T23:39:22Z</dcterms:created>
  <dcterms:modified xsi:type="dcterms:W3CDTF">2014-03-02T19:38:53Z</dcterms:modified>
</cp:coreProperties>
</file>