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750"/>
    <a:srgbClr val="346492"/>
    <a:srgbClr val="C1C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smtClean="0"/>
              <a:t>9/13/2014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956048"/>
            <a:ext cx="2990088" cy="914400"/>
          </a:xfrm>
          <a:noFill/>
        </p:spPr>
        <p:txBody>
          <a:bodyPr wrap="square" rtlCol="0">
            <a:spAutoFit/>
          </a:bodyPr>
          <a:lstStyle>
            <a:lvl1pPr>
              <a:defRPr lang="en-US" sz="42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3621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smtClean="0"/>
              <a:t>9/13/2014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221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smtClean="0"/>
              <a:t>9/13/2014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765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smtClean="0"/>
              <a:t>9/13/2014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2366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smtClean="0"/>
              <a:t>9/13/2014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600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smtClean="0"/>
              <a:t>9/13/2014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054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smtClean="0"/>
              <a:t>9/13/2014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664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smtClean="0"/>
              <a:t>9/13/2014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196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smtClean="0"/>
              <a:t>9/13/2014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38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smtClean="0"/>
              <a:t>9/13/2014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2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smtClean="0"/>
              <a:t>9/13/2014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68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smtClean="0"/>
              <a:t>9/13/2014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71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smtClean="0"/>
              <a:t>9/13/2014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4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smtClean="0"/>
              <a:t>9/13/2014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52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smtClean="0"/>
              <a:t>9/13/2014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15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smtClean="0"/>
              <a:t>9/13/2014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42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smtClean="0"/>
              <a:t>9/13/2014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75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smtClean="0"/>
              <a:t>9/13/2014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58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-635620" y="5766722"/>
            <a:ext cx="9490040" cy="1196115"/>
          </a:xfrm>
        </p:spPr>
        <p:txBody>
          <a:bodyPr>
            <a:normAutofit/>
          </a:bodyPr>
          <a:lstStyle/>
          <a:p>
            <a:r>
              <a:rPr lang="en-AU" sz="5200" dirty="0" smtClean="0">
                <a:solidFill>
                  <a:srgbClr val="C1C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celebration</a:t>
            </a:r>
            <a:endParaRPr lang="en-AU" sz="5200" dirty="0">
              <a:solidFill>
                <a:srgbClr val="C1CB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21413268">
            <a:off x="-77256" y="89009"/>
            <a:ext cx="8306873" cy="4615128"/>
          </a:xfrm>
          <a:prstGeom prst="rect">
            <a:avLst/>
          </a:prstGeom>
          <a:solidFill>
            <a:srgbClr val="1D3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2" r="6982" b="7667"/>
          <a:stretch/>
        </p:blipFill>
        <p:spPr>
          <a:xfrm rot="21417379">
            <a:off x="-882565" y="103970"/>
            <a:ext cx="9083456" cy="5811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750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37</TotalTime>
  <Words>2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Impact</vt:lpstr>
      <vt:lpstr>Main Event</vt:lpstr>
      <vt:lpstr>Special celebration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celebration</dc:title>
  <dc:creator>Anne Johnson</dc:creator>
  <cp:lastModifiedBy>Anne Johnson</cp:lastModifiedBy>
  <cp:revision>5</cp:revision>
  <dcterms:created xsi:type="dcterms:W3CDTF">2014-09-12T22:48:30Z</dcterms:created>
  <dcterms:modified xsi:type="dcterms:W3CDTF">2014-09-12T23:26:03Z</dcterms:modified>
</cp:coreProperties>
</file>