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6D7"/>
    <a:srgbClr val="576579"/>
    <a:srgbClr val="4D59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97F3E-8685-4DD9-9CBF-3902B431D4D6}" type="datetimeFigureOut">
              <a:rPr lang="en-AU"/>
              <a:pPr>
                <a:defRPr/>
              </a:pPr>
              <a:t>19/12/2012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598FC-E634-4C30-B4EA-D1096FB1E0A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0143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37FD6-0ADF-44B6-B9E3-4F3D48892A14}" type="datetimeFigureOut">
              <a:rPr lang="en-AU"/>
              <a:pPr>
                <a:defRPr/>
              </a:pPr>
              <a:t>19/12/2012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585D8-8053-4EF5-A0AC-ADCE84CC2A1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7483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FB75B-F3E9-4B3E-8AC0-67BA3B2E32DE}" type="datetimeFigureOut">
              <a:rPr lang="en-AU"/>
              <a:pPr>
                <a:defRPr/>
              </a:pPr>
              <a:t>19/12/2012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E6882-AA40-46D9-89C7-3B40F848C3E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1437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65209-091A-4684-B30D-FA79E04591D3}" type="datetimeFigureOut">
              <a:rPr lang="en-AU"/>
              <a:pPr>
                <a:defRPr/>
              </a:pPr>
              <a:t>19/12/2012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3D595-D929-4DC8-BED0-138090B17E9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7402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A0AFC-ECCB-432C-BF99-9102DCB0D952}" type="datetimeFigureOut">
              <a:rPr lang="en-AU"/>
              <a:pPr>
                <a:defRPr/>
              </a:pPr>
              <a:t>19/12/2012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6EC0D-7786-4B75-9901-ED311D56FF7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6527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A97AE-5F5A-4E41-9F1B-4081D4F21F6D}" type="datetimeFigureOut">
              <a:rPr lang="en-AU"/>
              <a:pPr>
                <a:defRPr/>
              </a:pPr>
              <a:t>19/12/2012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798C3-3A30-4EE5-96AB-5D3168292FB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0807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F3C01-F323-4406-B35C-44D77C287984}" type="datetimeFigureOut">
              <a:rPr lang="en-AU"/>
              <a:pPr>
                <a:defRPr/>
              </a:pPr>
              <a:t>19/12/2012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FAD5A-EA61-4FF2-AA2F-408C7C06C8A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145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31E73-34EF-4069-A38D-DCA9EFB2234F}" type="datetimeFigureOut">
              <a:rPr lang="en-AU"/>
              <a:pPr>
                <a:defRPr/>
              </a:pPr>
              <a:t>19/12/2012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CE44E-2BED-42D6-9895-036CC27B2B9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749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32004-28D6-4F71-A1C7-EA19BE33F1EB}" type="datetimeFigureOut">
              <a:rPr lang="en-AU"/>
              <a:pPr>
                <a:defRPr/>
              </a:pPr>
              <a:t>19/12/2012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05765-0918-4228-8ED2-29245C03203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0808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19AAB-7641-49E7-90A6-66F7EE17A795}" type="datetimeFigureOut">
              <a:rPr lang="en-AU"/>
              <a:pPr>
                <a:defRPr/>
              </a:pPr>
              <a:t>19/12/2012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719D3-605B-42D4-AED4-28C633FC92B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5643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61F71-AFA9-4F2C-9062-35B4531DA99A}" type="datetimeFigureOut">
              <a:rPr lang="en-AU"/>
              <a:pPr>
                <a:defRPr/>
              </a:pPr>
              <a:t>19/12/2012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AB3D2-BF2A-41F2-B5EA-58F39BF3DFB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8043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BDEDDE-3743-4297-8B1B-ABA7CFF1527D}" type="datetimeFigureOut">
              <a:rPr lang="en-AU"/>
              <a:pPr>
                <a:defRPr/>
              </a:pPr>
              <a:t>19/12/2012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C55910-A4B6-4F7C-8E12-BD994D54B28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2"/>
          <p:cNvSpPr txBox="1">
            <a:spLocks noChangeArrowheads="1"/>
          </p:cNvSpPr>
          <p:nvPr/>
        </p:nvSpPr>
        <p:spPr bwMode="auto">
          <a:xfrm>
            <a:off x="1116013" y="5949950"/>
            <a:ext cx="72739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AU" sz="3600">
                <a:solidFill>
                  <a:srgbClr val="E9E6D7"/>
                </a:solidFill>
              </a:rPr>
              <a:t>Celebrate with us the gift of Jesus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Johnson</dc:creator>
  <cp:lastModifiedBy>Anne Johnson</cp:lastModifiedBy>
  <cp:revision>3</cp:revision>
  <dcterms:created xsi:type="dcterms:W3CDTF">2012-12-19T03:58:24Z</dcterms:created>
  <dcterms:modified xsi:type="dcterms:W3CDTF">2012-12-19T10:24:43Z</dcterms:modified>
</cp:coreProperties>
</file>