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76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93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88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44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34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69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684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837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8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2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76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86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40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9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C83878-1CDA-4AAE-A411-34A465EF0465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118AB2-D53C-4E66-BBA9-B405DEEB14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61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" y="331962"/>
            <a:ext cx="8370533" cy="619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95493" y="3428999"/>
            <a:ext cx="283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SUNDAY, JANUARY 26</a:t>
            </a:r>
            <a:endParaRPr lang="en-AU" sz="2400" dirty="0"/>
          </a:p>
        </p:txBody>
      </p:sp>
      <p:sp>
        <p:nvSpPr>
          <p:cNvPr id="9" name="Rectangle 8"/>
          <p:cNvSpPr/>
          <p:nvPr/>
        </p:nvSpPr>
        <p:spPr>
          <a:xfrm>
            <a:off x="536987" y="308485"/>
            <a:ext cx="45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SPECIAL EVENT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329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19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2</cp:revision>
  <dcterms:created xsi:type="dcterms:W3CDTF">2014-01-13T09:15:38Z</dcterms:created>
  <dcterms:modified xsi:type="dcterms:W3CDTF">2014-01-13T09:35:37Z</dcterms:modified>
</cp:coreProperties>
</file>